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21"/>
  </p:notesMasterIdLst>
  <p:sldIdLst>
    <p:sldId id="256" r:id="rId7"/>
    <p:sldId id="352" r:id="rId8"/>
    <p:sldId id="345" r:id="rId9"/>
    <p:sldId id="319" r:id="rId10"/>
    <p:sldId id="346" r:id="rId11"/>
    <p:sldId id="344" r:id="rId12"/>
    <p:sldId id="347" r:id="rId13"/>
    <p:sldId id="348" r:id="rId14"/>
    <p:sldId id="353" r:id="rId15"/>
    <p:sldId id="351" r:id="rId16"/>
    <p:sldId id="355" r:id="rId17"/>
    <p:sldId id="354" r:id="rId18"/>
    <p:sldId id="317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A1"/>
    <a:srgbClr val="0085F2"/>
    <a:srgbClr val="E6FCFF"/>
    <a:srgbClr val="B2DE82"/>
    <a:srgbClr val="125AC4"/>
    <a:srgbClr val="E6F3F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B494C-DBC1-470F-9193-5271ADB96842}" v="540" dt="2020-12-23T08:01:10.563"/>
    <p1510:client id="{2F376110-FDFB-4FFF-A3C1-E2DEC394728C}" v="6" dt="2020-12-23T04:58:56.015"/>
    <p1510:client id="{BAC2BC1A-3903-446D-B6C0-7DBB9695D161}" v="34" dt="2020-12-23T02:43:41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56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원(***8***019)" userId="5b16d3f6-cc9f-4301-b850-6c93067ad3d2" providerId="ADAL" clId="{041B494C-DBC1-470F-9193-5271ADB96842}"/>
    <pc:docChg chg="undo custSel addSld delSld modSld sldOrd">
      <pc:chgData name="김지원(***8***019)" userId="5b16d3f6-cc9f-4301-b850-6c93067ad3d2" providerId="ADAL" clId="{041B494C-DBC1-470F-9193-5271ADB96842}" dt="2020-12-23T08:01:10.563" v="1421" actId="478"/>
      <pc:docMkLst>
        <pc:docMk/>
      </pc:docMkLst>
      <pc:sldChg chg="addSp delSp modSp setBg">
        <pc:chgData name="김지원(***8***019)" userId="5b16d3f6-cc9f-4301-b850-6c93067ad3d2" providerId="ADAL" clId="{041B494C-DBC1-470F-9193-5271ADB96842}" dt="2020-12-23T06:56:47.462" v="302"/>
        <pc:sldMkLst>
          <pc:docMk/>
          <pc:sldMk cId="70567577" sldId="256"/>
        </pc:sldMkLst>
        <pc:spChg chg="add del mod ord">
          <ac:chgData name="김지원(***8***019)" userId="5b16d3f6-cc9f-4301-b850-6c93067ad3d2" providerId="ADAL" clId="{041B494C-DBC1-470F-9193-5271ADB96842}" dt="2020-12-23T06:16:37.772" v="87" actId="478"/>
          <ac:spMkLst>
            <pc:docMk/>
            <pc:sldMk cId="70567577" sldId="256"/>
            <ac:spMk id="2" creationId="{6555152F-E5DE-4B06-BDE0-242B41427146}"/>
          </ac:spMkLst>
        </pc:spChg>
        <pc:spChg chg="add del">
          <ac:chgData name="김지원(***8***019)" userId="5b16d3f6-cc9f-4301-b850-6c93067ad3d2" providerId="ADAL" clId="{041B494C-DBC1-470F-9193-5271ADB96842}" dt="2020-12-23T06:12:55.645" v="13"/>
          <ac:spMkLst>
            <pc:docMk/>
            <pc:sldMk cId="70567577" sldId="256"/>
            <ac:spMk id="5" creationId="{3DC67562-CBFC-48D2-9E4D-A91AC498B050}"/>
          </ac:spMkLst>
        </pc:spChg>
        <pc:spChg chg="add del">
          <ac:chgData name="김지원(***8***019)" userId="5b16d3f6-cc9f-4301-b850-6c93067ad3d2" providerId="ADAL" clId="{041B494C-DBC1-470F-9193-5271ADB96842}" dt="2020-12-23T06:12:55.645" v="13"/>
          <ac:spMkLst>
            <pc:docMk/>
            <pc:sldMk cId="70567577" sldId="256"/>
            <ac:spMk id="6" creationId="{5F9FCBB9-5C73-4D76-8550-74DB4B518E63}"/>
          </ac:spMkLst>
        </pc:spChg>
        <pc:spChg chg="del mod">
          <ac:chgData name="김지원(***8***019)" userId="5b16d3f6-cc9f-4301-b850-6c93067ad3d2" providerId="ADAL" clId="{041B494C-DBC1-470F-9193-5271ADB96842}" dt="2020-12-23T06:12:52.473" v="11"/>
          <ac:spMkLst>
            <pc:docMk/>
            <pc:sldMk cId="70567577" sldId="256"/>
            <ac:spMk id="8" creationId="{03B4C724-0776-4328-8F0A-B72DA1579537}"/>
          </ac:spMkLst>
        </pc:spChg>
        <pc:spChg chg="del mod">
          <ac:chgData name="김지원(***8***019)" userId="5b16d3f6-cc9f-4301-b850-6c93067ad3d2" providerId="ADAL" clId="{041B494C-DBC1-470F-9193-5271ADB96842}" dt="2020-12-23T06:12:52.473" v="11"/>
          <ac:spMkLst>
            <pc:docMk/>
            <pc:sldMk cId="70567577" sldId="256"/>
            <ac:spMk id="9" creationId="{2B6167FF-AD5E-41E4-8385-3024DC936CF2}"/>
          </ac:spMkLst>
        </pc:spChg>
        <pc:spChg chg="add mod">
          <ac:chgData name="김지원(***8***019)" userId="5b16d3f6-cc9f-4301-b850-6c93067ad3d2" providerId="ADAL" clId="{041B494C-DBC1-470F-9193-5271ADB96842}" dt="2020-12-23T06:43:19.687" v="229" actId="1076"/>
          <ac:spMkLst>
            <pc:docMk/>
            <pc:sldMk cId="70567577" sldId="256"/>
            <ac:spMk id="10" creationId="{1869692B-67C8-4511-ADE4-01C8A1EED7AA}"/>
          </ac:spMkLst>
        </pc:spChg>
        <pc:spChg chg="add del mod">
          <ac:chgData name="김지원(***8***019)" userId="5b16d3f6-cc9f-4301-b850-6c93067ad3d2" providerId="ADAL" clId="{041B494C-DBC1-470F-9193-5271ADB96842}" dt="2020-12-23T06:16:05.501" v="75"/>
          <ac:spMkLst>
            <pc:docMk/>
            <pc:sldMk cId="70567577" sldId="256"/>
            <ac:spMk id="11" creationId="{53D5060C-2D98-4ECB-A72E-6C6250C63D94}"/>
          </ac:spMkLst>
        </pc:spChg>
        <pc:spChg chg="add mod">
          <ac:chgData name="김지원(***8***019)" userId="5b16d3f6-cc9f-4301-b850-6c93067ad3d2" providerId="ADAL" clId="{041B494C-DBC1-470F-9193-5271ADB96842}" dt="2020-12-23T06:19:32.536" v="100" actId="1076"/>
          <ac:spMkLst>
            <pc:docMk/>
            <pc:sldMk cId="70567577" sldId="256"/>
            <ac:spMk id="12" creationId="{3EE89B30-850C-44C4-8210-76F0AA35E4C9}"/>
          </ac:spMkLst>
        </pc:spChg>
        <pc:picChg chg="add del mod">
          <ac:chgData name="김지원(***8***019)" userId="5b16d3f6-cc9f-4301-b850-6c93067ad3d2" providerId="ADAL" clId="{041B494C-DBC1-470F-9193-5271ADB96842}" dt="2020-12-23T06:15:50.481" v="71" actId="478"/>
          <ac:picMkLst>
            <pc:docMk/>
            <pc:sldMk cId="70567577" sldId="256"/>
            <ac:picMk id="3" creationId="{FD727BDC-7922-4CBA-925A-AF31AB99159F}"/>
          </ac:picMkLst>
        </pc:picChg>
      </pc:sldChg>
      <pc:sldChg chg="modSp">
        <pc:chgData name="김지원(***8***019)" userId="5b16d3f6-cc9f-4301-b850-6c93067ad3d2" providerId="ADAL" clId="{041B494C-DBC1-470F-9193-5271ADB96842}" dt="2020-12-23T06:43:28.823" v="230" actId="1076"/>
        <pc:sldMkLst>
          <pc:docMk/>
          <pc:sldMk cId="1241158067" sldId="301"/>
        </pc:sldMkLst>
        <pc:spChg chg="mod">
          <ac:chgData name="김지원(***8***019)" userId="5b16d3f6-cc9f-4301-b850-6c93067ad3d2" providerId="ADAL" clId="{041B494C-DBC1-470F-9193-5271ADB96842}" dt="2020-12-23T06:42:55.566" v="225" actId="2711"/>
          <ac:spMkLst>
            <pc:docMk/>
            <pc:sldMk cId="1241158067" sldId="301"/>
            <ac:spMk id="2" creationId="{29E2714A-BE29-4E83-A155-D5802C472B0A}"/>
          </ac:spMkLst>
        </pc:spChg>
        <pc:spChg chg="mod">
          <ac:chgData name="김지원(***8***019)" userId="5b16d3f6-cc9f-4301-b850-6c93067ad3d2" providerId="ADAL" clId="{041B494C-DBC1-470F-9193-5271ADB96842}" dt="2020-12-23T06:43:28.823" v="230" actId="1076"/>
          <ac:spMkLst>
            <pc:docMk/>
            <pc:sldMk cId="1241158067" sldId="301"/>
            <ac:spMk id="11" creationId="{88CEC6EF-3D6C-421F-B82A-F3549DDDEB81}"/>
          </ac:spMkLst>
        </pc:spChg>
      </pc:sldChg>
      <pc:sldChg chg="modSp setBg">
        <pc:chgData name="김지원(***8***019)" userId="5b16d3f6-cc9f-4301-b850-6c93067ad3d2" providerId="ADAL" clId="{041B494C-DBC1-470F-9193-5271ADB96842}" dt="2020-12-23T06:42:41.348" v="223" actId="1076"/>
        <pc:sldMkLst>
          <pc:docMk/>
          <pc:sldMk cId="1404339508" sldId="317"/>
        </pc:sldMkLst>
        <pc:spChg chg="mod">
          <ac:chgData name="김지원(***8***019)" userId="5b16d3f6-cc9f-4301-b850-6c93067ad3d2" providerId="ADAL" clId="{041B494C-DBC1-470F-9193-5271ADB96842}" dt="2020-12-23T06:42:41.348" v="223" actId="1076"/>
          <ac:spMkLst>
            <pc:docMk/>
            <pc:sldMk cId="1404339508" sldId="317"/>
            <ac:spMk id="5" creationId="{B022E4D8-0B03-41C6-B24F-CCABD3CF4130}"/>
          </ac:spMkLst>
        </pc:spChg>
      </pc:sldChg>
      <pc:sldChg chg="addSp delSp modSp">
        <pc:chgData name="김지원(***8***019)" userId="5b16d3f6-cc9f-4301-b850-6c93067ad3d2" providerId="ADAL" clId="{041B494C-DBC1-470F-9193-5271ADB96842}" dt="2020-12-23T07:59:51.634" v="1393" actId="20577"/>
        <pc:sldMkLst>
          <pc:docMk/>
          <pc:sldMk cId="1693104180" sldId="319"/>
        </pc:sldMkLst>
        <pc:spChg chg="mod">
          <ac:chgData name="김지원(***8***019)" userId="5b16d3f6-cc9f-4301-b850-6c93067ad3d2" providerId="ADAL" clId="{041B494C-DBC1-470F-9193-5271ADB96842}" dt="2020-12-23T06:45:41.434" v="247" actId="113"/>
          <ac:spMkLst>
            <pc:docMk/>
            <pc:sldMk cId="1693104180" sldId="319"/>
            <ac:spMk id="20" creationId="{93B26960-29AD-4C45-B10F-1279D687F11E}"/>
          </ac:spMkLst>
        </pc:spChg>
        <pc:spChg chg="mod">
          <ac:chgData name="김지원(***8***019)" userId="5b16d3f6-cc9f-4301-b850-6c93067ad3d2" providerId="ADAL" clId="{041B494C-DBC1-470F-9193-5271ADB96842}" dt="2020-12-23T06:45:45.239" v="248" actId="113"/>
          <ac:spMkLst>
            <pc:docMk/>
            <pc:sldMk cId="1693104180" sldId="319"/>
            <ac:spMk id="22" creationId="{44C7ACB3-F047-4950-AB4F-4002181E254A}"/>
          </ac:spMkLst>
        </pc:spChg>
        <pc:spChg chg="add">
          <ac:chgData name="김지원(***8***019)" userId="5b16d3f6-cc9f-4301-b850-6c93067ad3d2" providerId="ADAL" clId="{041B494C-DBC1-470F-9193-5271ADB96842}" dt="2020-12-23T06:58:31.185" v="312"/>
          <ac:spMkLst>
            <pc:docMk/>
            <pc:sldMk cId="1693104180" sldId="319"/>
            <ac:spMk id="24" creationId="{2211D754-E179-4A56-B500-0B2F3054AFC1}"/>
          </ac:spMkLst>
        </pc:spChg>
        <pc:spChg chg="add del">
          <ac:chgData name="김지원(***8***019)" userId="5b16d3f6-cc9f-4301-b850-6c93067ad3d2" providerId="ADAL" clId="{041B494C-DBC1-470F-9193-5271ADB96842}" dt="2020-12-23T06:46:56.149" v="261" actId="478"/>
          <ac:spMkLst>
            <pc:docMk/>
            <pc:sldMk cId="1693104180" sldId="319"/>
            <ac:spMk id="24" creationId="{A202CF56-F1CA-4EF5-9836-F7075A2286CA}"/>
          </ac:spMkLst>
        </pc:spChg>
        <pc:spChg chg="add del">
          <ac:chgData name="김지원(***8***019)" userId="5b16d3f6-cc9f-4301-b850-6c93067ad3d2" providerId="ADAL" clId="{041B494C-DBC1-470F-9193-5271ADB96842}" dt="2020-12-23T06:58:30.460" v="311" actId="478"/>
          <ac:spMkLst>
            <pc:docMk/>
            <pc:sldMk cId="1693104180" sldId="319"/>
            <ac:spMk id="25" creationId="{427AC188-B176-491C-BF81-0897899011B2}"/>
          </ac:spMkLst>
        </pc:spChg>
        <pc:spChg chg="mod">
          <ac:chgData name="김지원(***8***019)" userId="5b16d3f6-cc9f-4301-b850-6c93067ad3d2" providerId="ADAL" clId="{041B494C-DBC1-470F-9193-5271ADB96842}" dt="2020-12-23T07:59:11.470" v="1329"/>
          <ac:spMkLst>
            <pc:docMk/>
            <pc:sldMk cId="1693104180" sldId="319"/>
            <ac:spMk id="31" creationId="{94A787C8-6E91-495B-AD1A-DE54C7744DB5}"/>
          </ac:spMkLst>
        </pc:spChg>
        <pc:spChg chg="mod">
          <ac:chgData name="김지원(***8***019)" userId="5b16d3f6-cc9f-4301-b850-6c93067ad3d2" providerId="ADAL" clId="{041B494C-DBC1-470F-9193-5271ADB96842}" dt="2020-12-23T06:44:45.795" v="241" actId="1076"/>
          <ac:spMkLst>
            <pc:docMk/>
            <pc:sldMk cId="1693104180" sldId="319"/>
            <ac:spMk id="32" creationId="{590F7AE0-A1EC-4744-9424-F29BB92DE8FC}"/>
          </ac:spMkLst>
        </pc:spChg>
        <pc:spChg chg="mod">
          <ac:chgData name="김지원(***8***019)" userId="5b16d3f6-cc9f-4301-b850-6c93067ad3d2" providerId="ADAL" clId="{041B494C-DBC1-470F-9193-5271ADB96842}" dt="2020-12-23T07:59:51.634" v="1393" actId="20577"/>
          <ac:spMkLst>
            <pc:docMk/>
            <pc:sldMk cId="1693104180" sldId="319"/>
            <ac:spMk id="35" creationId="{54119F98-0D80-4819-A742-285DA88A4212}"/>
          </ac:spMkLst>
        </pc:spChg>
        <pc:spChg chg="mod">
          <ac:chgData name="김지원(***8***019)" userId="5b16d3f6-cc9f-4301-b850-6c93067ad3d2" providerId="ADAL" clId="{041B494C-DBC1-470F-9193-5271ADB96842}" dt="2020-12-23T07:21:10.006" v="440" actId="1076"/>
          <ac:spMkLst>
            <pc:docMk/>
            <pc:sldMk cId="1693104180" sldId="319"/>
            <ac:spMk id="36" creationId="{0EE8527B-7E62-4A4A-9B4B-8FCCC2176541}"/>
          </ac:spMkLst>
        </pc:spChg>
        <pc:spChg chg="mod">
          <ac:chgData name="김지원(***8***019)" userId="5b16d3f6-cc9f-4301-b850-6c93067ad3d2" providerId="ADAL" clId="{041B494C-DBC1-470F-9193-5271ADB96842}" dt="2020-12-23T07:22:05.751" v="501"/>
          <ac:spMkLst>
            <pc:docMk/>
            <pc:sldMk cId="1693104180" sldId="319"/>
            <ac:spMk id="37" creationId="{8EA808D0-FA2E-46D1-B5E8-178476B5D5FB}"/>
          </ac:spMkLst>
        </pc:spChg>
        <pc:grpChg chg="mod">
          <ac:chgData name="김지원(***8***019)" userId="5b16d3f6-cc9f-4301-b850-6c93067ad3d2" providerId="ADAL" clId="{041B494C-DBC1-470F-9193-5271ADB96842}" dt="2020-12-23T07:22:31.052" v="550" actId="1076"/>
          <ac:grpSpMkLst>
            <pc:docMk/>
            <pc:sldMk cId="1693104180" sldId="319"/>
            <ac:grpSpMk id="19" creationId="{2858FC07-8466-4707-B896-C00560A608EB}"/>
          </ac:grpSpMkLst>
        </pc:grpChg>
        <pc:grpChg chg="mod">
          <ac:chgData name="김지원(***8***019)" userId="5b16d3f6-cc9f-4301-b850-6c93067ad3d2" providerId="ADAL" clId="{041B494C-DBC1-470F-9193-5271ADB96842}" dt="2020-12-23T07:22:31.052" v="550" actId="1076"/>
          <ac:grpSpMkLst>
            <pc:docMk/>
            <pc:sldMk cId="1693104180" sldId="319"/>
            <ac:grpSpMk id="30" creationId="{5E45FF1C-E299-440E-BFA7-62412563B85D}"/>
          </ac:grpSpMkLst>
        </pc:grpChg>
        <pc:grpChg chg="mod">
          <ac:chgData name="김지원(***8***019)" userId="5b16d3f6-cc9f-4301-b850-6c93067ad3d2" providerId="ADAL" clId="{041B494C-DBC1-470F-9193-5271ADB96842}" dt="2020-12-23T07:22:31.052" v="550" actId="1076"/>
          <ac:grpSpMkLst>
            <pc:docMk/>
            <pc:sldMk cId="1693104180" sldId="319"/>
            <ac:grpSpMk id="34" creationId="{D7F0CE8E-3E49-4F72-B2AA-546C7E83EDD6}"/>
          </ac:grpSpMkLst>
        </pc:grpChg>
        <pc:cxnChg chg="mod">
          <ac:chgData name="김지원(***8***019)" userId="5b16d3f6-cc9f-4301-b850-6c93067ad3d2" providerId="ADAL" clId="{041B494C-DBC1-470F-9193-5271ADB96842}" dt="2020-12-23T07:22:31.052" v="550" actId="1076"/>
          <ac:cxnSpMkLst>
            <pc:docMk/>
            <pc:sldMk cId="1693104180" sldId="319"/>
            <ac:cxnSpMk id="16" creationId="{32FC3A9C-DCC9-4AB4-A3CF-D0DE2EC9D813}"/>
          </ac:cxnSpMkLst>
        </pc:cxnChg>
        <pc:cxnChg chg="mod">
          <ac:chgData name="김지원(***8***019)" userId="5b16d3f6-cc9f-4301-b850-6c93067ad3d2" providerId="ADAL" clId="{041B494C-DBC1-470F-9193-5271ADB96842}" dt="2020-12-23T07:22:31.052" v="550" actId="1076"/>
          <ac:cxnSpMkLst>
            <pc:docMk/>
            <pc:sldMk cId="1693104180" sldId="319"/>
            <ac:cxnSpMk id="18" creationId="{B7D4C7FF-125C-4FBD-B12D-882AA5628822}"/>
          </ac:cxnSpMkLst>
        </pc:cxnChg>
      </pc:sldChg>
      <pc:sldChg chg="addSp delSp modSp">
        <pc:chgData name="김지원(***8***019)" userId="5b16d3f6-cc9f-4301-b850-6c93067ad3d2" providerId="ADAL" clId="{041B494C-DBC1-470F-9193-5271ADB96842}" dt="2020-12-23T06:59:18.599" v="324"/>
        <pc:sldMkLst>
          <pc:docMk/>
          <pc:sldMk cId="2569580577" sldId="344"/>
        </pc:sldMkLst>
        <pc:spChg chg="add del">
          <ac:chgData name="김지원(***8***019)" userId="5b16d3f6-cc9f-4301-b850-6c93067ad3d2" providerId="ADAL" clId="{041B494C-DBC1-470F-9193-5271ADB96842}" dt="2020-12-23T06:46:08.933" v="254"/>
          <ac:spMkLst>
            <pc:docMk/>
            <pc:sldMk cId="2569580577" sldId="344"/>
            <ac:spMk id="4" creationId="{E1625177-E4A9-46AC-AE2A-80521E9954AB}"/>
          </ac:spMkLst>
        </pc:spChg>
        <pc:spChg chg="add del">
          <ac:chgData name="김지원(***8***019)" userId="5b16d3f6-cc9f-4301-b850-6c93067ad3d2" providerId="ADAL" clId="{041B494C-DBC1-470F-9193-5271ADB96842}" dt="2020-12-23T06:46:08.382" v="253"/>
          <ac:spMkLst>
            <pc:docMk/>
            <pc:sldMk cId="2569580577" sldId="344"/>
            <ac:spMk id="5" creationId="{CA295C62-1669-494A-93C5-B2E1D1D33C2A}"/>
          </ac:spMkLst>
        </pc:spChg>
        <pc:spChg chg="add del">
          <ac:chgData name="김지원(***8***019)" userId="5b16d3f6-cc9f-4301-b850-6c93067ad3d2" providerId="ADAL" clId="{041B494C-DBC1-470F-9193-5271ADB96842}" dt="2020-12-23T06:40:39.374" v="161"/>
          <ac:spMkLst>
            <pc:docMk/>
            <pc:sldMk cId="2569580577" sldId="344"/>
            <ac:spMk id="7" creationId="{33A593DD-1BBF-45FB-9734-AF672AE2404C}"/>
          </ac:spMkLst>
        </pc:spChg>
        <pc:spChg chg="add del mod">
          <ac:chgData name="김지원(***8***019)" userId="5b16d3f6-cc9f-4301-b850-6c93067ad3d2" providerId="ADAL" clId="{041B494C-DBC1-470F-9193-5271ADB96842}" dt="2020-12-23T06:46:03.951" v="250" actId="478"/>
          <ac:spMkLst>
            <pc:docMk/>
            <pc:sldMk cId="2569580577" sldId="344"/>
            <ac:spMk id="8" creationId="{6C215712-BAC1-422C-88AF-291E4DA85C19}"/>
          </ac:spMkLst>
        </pc:spChg>
        <pc:spChg chg="add del">
          <ac:chgData name="김지원(***8***019)" userId="5b16d3f6-cc9f-4301-b850-6c93067ad3d2" providerId="ADAL" clId="{041B494C-DBC1-470F-9193-5271ADB96842}" dt="2020-12-23T06:47:52.346" v="267" actId="478"/>
          <ac:spMkLst>
            <pc:docMk/>
            <pc:sldMk cId="2569580577" sldId="344"/>
            <ac:spMk id="11" creationId="{81EA0BBD-37B5-4A52-B997-52873792EC17}"/>
          </ac:spMkLst>
        </pc:spChg>
        <pc:spChg chg="add">
          <ac:chgData name="김지원(***8***019)" userId="5b16d3f6-cc9f-4301-b850-6c93067ad3d2" providerId="ADAL" clId="{041B494C-DBC1-470F-9193-5271ADB96842}" dt="2020-12-23T06:47:52.715" v="268"/>
          <ac:spMkLst>
            <pc:docMk/>
            <pc:sldMk cId="2569580577" sldId="344"/>
            <ac:spMk id="12" creationId="{A916E482-2959-4901-BC00-AFFC4642A2F6}"/>
          </ac:spMkLst>
        </pc:spChg>
        <pc:spChg chg="add">
          <ac:chgData name="김지원(***8***019)" userId="5b16d3f6-cc9f-4301-b850-6c93067ad3d2" providerId="ADAL" clId="{041B494C-DBC1-470F-9193-5271ADB96842}" dt="2020-12-23T06:59:18.599" v="324"/>
          <ac:spMkLst>
            <pc:docMk/>
            <pc:sldMk cId="2569580577" sldId="344"/>
            <ac:spMk id="16" creationId="{8AD824C5-4446-4C41-9DAC-5B649554DE81}"/>
          </ac:spMkLst>
        </pc:spChg>
        <pc:grpChg chg="add">
          <ac:chgData name="김지원(***8***019)" userId="5b16d3f6-cc9f-4301-b850-6c93067ad3d2" providerId="ADAL" clId="{041B494C-DBC1-470F-9193-5271ADB96842}" dt="2020-12-23T06:52:50.225" v="289"/>
          <ac:grpSpMkLst>
            <pc:docMk/>
            <pc:sldMk cId="2569580577" sldId="344"/>
            <ac:grpSpMk id="8" creationId="{C4282046-448A-4879-B4E6-FAF4DF9D88D7}"/>
          </ac:grpSpMkLst>
        </pc:grpChg>
        <pc:picChg chg="del">
          <ac:chgData name="김지원(***8***019)" userId="5b16d3f6-cc9f-4301-b850-6c93067ad3d2" providerId="ADAL" clId="{041B494C-DBC1-470F-9193-5271ADB96842}" dt="2020-12-23T06:52:49.610" v="288" actId="478"/>
          <ac:picMkLst>
            <pc:docMk/>
            <pc:sldMk cId="2569580577" sldId="344"/>
            <ac:picMk id="3" creationId="{960E0465-9B4E-4071-AECB-42B825FF64DE}"/>
          </ac:picMkLst>
        </pc:picChg>
      </pc:sldChg>
      <pc:sldChg chg="addSp delSp modSp">
        <pc:chgData name="김지원(***8***019)" userId="5b16d3f6-cc9f-4301-b850-6c93067ad3d2" providerId="ADAL" clId="{041B494C-DBC1-470F-9193-5271ADB96842}" dt="2020-12-23T07:58:42.983" v="1309" actId="1076"/>
        <pc:sldMkLst>
          <pc:docMk/>
          <pc:sldMk cId="1639994850" sldId="345"/>
        </pc:sldMkLst>
        <pc:spChg chg="mod">
          <ac:chgData name="김지원(***8***019)" userId="5b16d3f6-cc9f-4301-b850-6c93067ad3d2" providerId="ADAL" clId="{041B494C-DBC1-470F-9193-5271ADB96842}" dt="2020-12-23T06:57:59.708" v="310" actId="1076"/>
          <ac:spMkLst>
            <pc:docMk/>
            <pc:sldMk cId="1639994850" sldId="345"/>
            <ac:spMk id="2" creationId="{D735F7F3-C1B5-4B60-A00A-4EB618DDFB5A}"/>
          </ac:spMkLst>
        </pc:spChg>
        <pc:spChg chg="del mod">
          <ac:chgData name="김지원(***8***019)" userId="5b16d3f6-cc9f-4301-b850-6c93067ad3d2" providerId="ADAL" clId="{041B494C-DBC1-470F-9193-5271ADB96842}" dt="2020-12-23T07:58:32.654" v="1307" actId="478"/>
          <ac:spMkLst>
            <pc:docMk/>
            <pc:sldMk cId="1639994850" sldId="345"/>
            <ac:spMk id="30" creationId="{12BC457C-8888-4203-AE55-132038D85BCB}"/>
          </ac:spMkLst>
        </pc:spChg>
        <pc:grpChg chg="mod">
          <ac:chgData name="김지원(***8***019)" userId="5b16d3f6-cc9f-4301-b850-6c93067ad3d2" providerId="ADAL" clId="{041B494C-DBC1-470F-9193-5271ADB96842}" dt="2020-12-23T07:58:42.983" v="1309" actId="1076"/>
          <ac:grpSpMkLst>
            <pc:docMk/>
            <pc:sldMk cId="1639994850" sldId="345"/>
            <ac:grpSpMk id="3" creationId="{4E5FC5F5-F2D0-456D-8699-A89D1F46246D}"/>
          </ac:grpSpMkLst>
        </pc:grpChg>
        <pc:picChg chg="add del mod modCrop">
          <ac:chgData name="김지원(***8***019)" userId="5b16d3f6-cc9f-4301-b850-6c93067ad3d2" providerId="ADAL" clId="{041B494C-DBC1-470F-9193-5271ADB96842}" dt="2020-12-23T06:56:09.831" v="298" actId="478"/>
          <ac:picMkLst>
            <pc:docMk/>
            <pc:sldMk cId="1639994850" sldId="345"/>
            <ac:picMk id="4" creationId="{0188B8D6-BA1B-46FB-B946-A8B915A095DB}"/>
          </ac:picMkLst>
        </pc:picChg>
        <pc:picChg chg="add del mod">
          <ac:chgData name="김지원(***8***019)" userId="5b16d3f6-cc9f-4301-b850-6c93067ad3d2" providerId="ADAL" clId="{041B494C-DBC1-470F-9193-5271ADB96842}" dt="2020-12-23T06:24:18.138" v="128" actId="478"/>
          <ac:picMkLst>
            <pc:docMk/>
            <pc:sldMk cId="1639994850" sldId="345"/>
            <ac:picMk id="1026" creationId="{B81BA02D-0B24-46E9-B6F4-4FB9583F47B9}"/>
          </ac:picMkLst>
        </pc:picChg>
        <pc:picChg chg="add del mod">
          <ac:chgData name="김지원(***8***019)" userId="5b16d3f6-cc9f-4301-b850-6c93067ad3d2" providerId="ADAL" clId="{041B494C-DBC1-470F-9193-5271ADB96842}" dt="2020-12-23T06:57:45.167" v="306" actId="478"/>
          <ac:picMkLst>
            <pc:docMk/>
            <pc:sldMk cId="1639994850" sldId="345"/>
            <ac:picMk id="1026" creationId="{F37D61F5-1D1E-40EA-8700-1F4D5C5525F0}"/>
          </ac:picMkLst>
        </pc:picChg>
      </pc:sldChg>
      <pc:sldChg chg="addSp delSp modSp">
        <pc:chgData name="김지원(***8***019)" userId="5b16d3f6-cc9f-4301-b850-6c93067ad3d2" providerId="ADAL" clId="{041B494C-DBC1-470F-9193-5271ADB96842}" dt="2020-12-23T07:29:45.232" v="590" actId="478"/>
        <pc:sldMkLst>
          <pc:docMk/>
          <pc:sldMk cId="901280289" sldId="346"/>
        </pc:sldMkLst>
        <pc:spChg chg="add del mod">
          <ac:chgData name="김지원(***8***019)" userId="5b16d3f6-cc9f-4301-b850-6c93067ad3d2" providerId="ADAL" clId="{041B494C-DBC1-470F-9193-5271ADB96842}" dt="2020-12-23T06:58:52.450" v="321" actId="478"/>
          <ac:spMkLst>
            <pc:docMk/>
            <pc:sldMk cId="901280289" sldId="346"/>
            <ac:spMk id="21" creationId="{835A9AD6-B7B9-4CA5-A75A-D89C253A749D}"/>
          </ac:spMkLst>
        </pc:spChg>
        <pc:spChg chg="add mod">
          <ac:chgData name="김지원(***8***019)" userId="5b16d3f6-cc9f-4301-b850-6c93067ad3d2" providerId="ADAL" clId="{041B494C-DBC1-470F-9193-5271ADB96842}" dt="2020-12-23T06:59:09.451" v="323" actId="14100"/>
          <ac:spMkLst>
            <pc:docMk/>
            <pc:sldMk cId="901280289" sldId="346"/>
            <ac:spMk id="22" creationId="{00FD8A3A-11AA-48F2-84D6-20C3D9280C8B}"/>
          </ac:spMkLst>
        </pc:spChg>
        <pc:grpChg chg="mod">
          <ac:chgData name="김지원(***8***019)" userId="5b16d3f6-cc9f-4301-b850-6c93067ad3d2" providerId="ADAL" clId="{041B494C-DBC1-470F-9193-5271ADB96842}" dt="2020-12-23T07:26:04.038" v="560" actId="1076"/>
          <ac:grpSpMkLst>
            <pc:docMk/>
            <pc:sldMk cId="901280289" sldId="346"/>
            <ac:grpSpMk id="4" creationId="{45918B52-7602-4961-A41D-10CDF9993121}"/>
          </ac:grpSpMkLst>
        </pc:grpChg>
        <pc:grpChg chg="mod">
          <ac:chgData name="김지원(***8***019)" userId="5b16d3f6-cc9f-4301-b850-6c93067ad3d2" providerId="ADAL" clId="{041B494C-DBC1-470F-9193-5271ADB96842}" dt="2020-12-23T07:26:04.038" v="560" actId="1076"/>
          <ac:grpSpMkLst>
            <pc:docMk/>
            <pc:sldMk cId="901280289" sldId="346"/>
            <ac:grpSpMk id="6" creationId="{E46A3FFF-A2BB-428E-946B-40EA493AD233}"/>
          </ac:grpSpMkLst>
        </pc:grpChg>
        <pc:grpChg chg="mod">
          <ac:chgData name="김지원(***8***019)" userId="5b16d3f6-cc9f-4301-b850-6c93067ad3d2" providerId="ADAL" clId="{041B494C-DBC1-470F-9193-5271ADB96842}" dt="2020-12-23T07:26:04.038" v="560" actId="1076"/>
          <ac:grpSpMkLst>
            <pc:docMk/>
            <pc:sldMk cId="901280289" sldId="346"/>
            <ac:grpSpMk id="44" creationId="{24836FC5-DD8B-48BD-9299-D43FB66E424F}"/>
          </ac:grpSpMkLst>
        </pc:grpChg>
        <pc:picChg chg="add mod">
          <ac:chgData name="김지원(***8***019)" userId="5b16d3f6-cc9f-4301-b850-6c93067ad3d2" providerId="ADAL" clId="{041B494C-DBC1-470F-9193-5271ADB96842}" dt="2020-12-23T07:26:35.771" v="563" actId="1076"/>
          <ac:picMkLst>
            <pc:docMk/>
            <pc:sldMk cId="901280289" sldId="346"/>
            <ac:picMk id="8194" creationId="{78352E8F-E700-47B2-B521-F01005731E84}"/>
          </ac:picMkLst>
        </pc:picChg>
        <pc:cxnChg chg="add mod">
          <ac:chgData name="김지원(***8***019)" userId="5b16d3f6-cc9f-4301-b850-6c93067ad3d2" providerId="ADAL" clId="{041B494C-DBC1-470F-9193-5271ADB96842}" dt="2020-12-23T07:26:59.384" v="567" actId="14100"/>
          <ac:cxnSpMkLst>
            <pc:docMk/>
            <pc:sldMk cId="901280289" sldId="346"/>
            <ac:cxnSpMk id="9" creationId="{B8A2C38C-5B5A-4C7E-91C6-A9816288F9D9}"/>
          </ac:cxnSpMkLst>
        </pc:cxnChg>
        <pc:cxnChg chg="add del mod">
          <ac:chgData name="김지원(***8***019)" userId="5b16d3f6-cc9f-4301-b850-6c93067ad3d2" providerId="ADAL" clId="{041B494C-DBC1-470F-9193-5271ADB96842}" dt="2020-12-23T07:29:45.232" v="590" actId="478"/>
          <ac:cxnSpMkLst>
            <pc:docMk/>
            <pc:sldMk cId="901280289" sldId="346"/>
            <ac:cxnSpMk id="17" creationId="{BAB4D599-07DA-46EF-AEFB-4A51A6820E4F}"/>
          </ac:cxnSpMkLst>
        </pc:cxnChg>
        <pc:cxnChg chg="add del mod">
          <ac:chgData name="김지원(***8***019)" userId="5b16d3f6-cc9f-4301-b850-6c93067ad3d2" providerId="ADAL" clId="{041B494C-DBC1-470F-9193-5271ADB96842}" dt="2020-12-23T07:29:44.217" v="589" actId="478"/>
          <ac:cxnSpMkLst>
            <pc:docMk/>
            <pc:sldMk cId="901280289" sldId="346"/>
            <ac:cxnSpMk id="28" creationId="{5173CD75-D18D-4068-86A7-7E315A354379}"/>
          </ac:cxnSpMkLst>
        </pc:cxnChg>
        <pc:cxnChg chg="add del mod">
          <ac:chgData name="김지원(***8***019)" userId="5b16d3f6-cc9f-4301-b850-6c93067ad3d2" providerId="ADAL" clId="{041B494C-DBC1-470F-9193-5271ADB96842}" dt="2020-12-23T07:28:48.910" v="576"/>
          <ac:cxnSpMkLst>
            <pc:docMk/>
            <pc:sldMk cId="901280289" sldId="346"/>
            <ac:cxnSpMk id="31" creationId="{147FAA99-C5DA-44B0-A933-557544C155C5}"/>
          </ac:cxnSpMkLst>
        </pc:cxnChg>
        <pc:cxnChg chg="add mod">
          <ac:chgData name="김지원(***8***019)" userId="5b16d3f6-cc9f-4301-b850-6c93067ad3d2" providerId="ADAL" clId="{041B494C-DBC1-470F-9193-5271ADB96842}" dt="2020-12-23T07:29:30.250" v="586" actId="14100"/>
          <ac:cxnSpMkLst>
            <pc:docMk/>
            <pc:sldMk cId="901280289" sldId="346"/>
            <ac:cxnSpMk id="45" creationId="{92C170B3-039A-4A37-AB3B-646D0D135030}"/>
          </ac:cxnSpMkLst>
        </pc:cxnChg>
      </pc:sldChg>
      <pc:sldChg chg="addSp delSp modSp">
        <pc:chgData name="김지원(***8***019)" userId="5b16d3f6-cc9f-4301-b850-6c93067ad3d2" providerId="ADAL" clId="{041B494C-DBC1-470F-9193-5271ADB96842}" dt="2020-12-23T06:59:20.337" v="325"/>
        <pc:sldMkLst>
          <pc:docMk/>
          <pc:sldMk cId="3402400217" sldId="347"/>
        </pc:sldMkLst>
        <pc:spChg chg="add mod">
          <ac:chgData name="김지원(***8***019)" userId="5b16d3f6-cc9f-4301-b850-6c93067ad3d2" providerId="ADAL" clId="{041B494C-DBC1-470F-9193-5271ADB96842}" dt="2020-12-23T06:46:18.044" v="256" actId="20577"/>
          <ac:spMkLst>
            <pc:docMk/>
            <pc:sldMk cId="3402400217" sldId="347"/>
            <ac:spMk id="14" creationId="{AECD3DC0-749F-4149-AF23-53B8B216785B}"/>
          </ac:spMkLst>
        </pc:spChg>
        <pc:spChg chg="add del">
          <ac:chgData name="김지원(***8***019)" userId="5b16d3f6-cc9f-4301-b850-6c93067ad3d2" providerId="ADAL" clId="{041B494C-DBC1-470F-9193-5271ADB96842}" dt="2020-12-23T06:47:56.086" v="269" actId="478"/>
          <ac:spMkLst>
            <pc:docMk/>
            <pc:sldMk cId="3402400217" sldId="347"/>
            <ac:spMk id="15" creationId="{E39B9903-CC07-44F9-AF5B-5EAC4B9A4F01}"/>
          </ac:spMkLst>
        </pc:spChg>
        <pc:spChg chg="add">
          <ac:chgData name="김지원(***8***019)" userId="5b16d3f6-cc9f-4301-b850-6c93067ad3d2" providerId="ADAL" clId="{041B494C-DBC1-470F-9193-5271ADB96842}" dt="2020-12-23T06:47:56.428" v="270"/>
          <ac:spMkLst>
            <pc:docMk/>
            <pc:sldMk cId="3402400217" sldId="347"/>
            <ac:spMk id="16" creationId="{53EB92A8-51EE-487B-95BB-68763973BB3D}"/>
          </ac:spMkLst>
        </pc:spChg>
        <pc:spChg chg="add">
          <ac:chgData name="김지원(***8***019)" userId="5b16d3f6-cc9f-4301-b850-6c93067ad3d2" providerId="ADAL" clId="{041B494C-DBC1-470F-9193-5271ADB96842}" dt="2020-12-23T06:59:20.337" v="325"/>
          <ac:spMkLst>
            <pc:docMk/>
            <pc:sldMk cId="3402400217" sldId="347"/>
            <ac:spMk id="17" creationId="{87B29171-28E1-4D00-8D10-68F8B60BAC42}"/>
          </ac:spMkLst>
        </pc:spChg>
      </pc:sldChg>
      <pc:sldChg chg="addSp delSp modSp">
        <pc:chgData name="김지원(***8***019)" userId="5b16d3f6-cc9f-4301-b850-6c93067ad3d2" providerId="ADAL" clId="{041B494C-DBC1-470F-9193-5271ADB96842}" dt="2020-12-23T06:59:29.607" v="334" actId="20577"/>
        <pc:sldMkLst>
          <pc:docMk/>
          <pc:sldMk cId="1585042494" sldId="348"/>
        </pc:sldMkLst>
        <pc:spChg chg="add del mod">
          <ac:chgData name="김지원(***8***019)" userId="5b16d3f6-cc9f-4301-b850-6c93067ad3d2" providerId="ADAL" clId="{041B494C-DBC1-470F-9193-5271ADB96842}" dt="2020-12-23T06:48:08.575" v="271" actId="478"/>
          <ac:spMkLst>
            <pc:docMk/>
            <pc:sldMk cId="1585042494" sldId="348"/>
            <ac:spMk id="4" creationId="{36B1BEB3-0360-43DA-A61B-C0C4E07D3430}"/>
          </ac:spMkLst>
        </pc:spChg>
        <pc:spChg chg="add mod">
          <ac:chgData name="김지원(***8***019)" userId="5b16d3f6-cc9f-4301-b850-6c93067ad3d2" providerId="ADAL" clId="{041B494C-DBC1-470F-9193-5271ADB96842}" dt="2020-12-23T06:48:17.587" v="282" actId="20577"/>
          <ac:spMkLst>
            <pc:docMk/>
            <pc:sldMk cId="1585042494" sldId="348"/>
            <ac:spMk id="5" creationId="{C6A09A4B-5DFA-417A-8FC3-8E3BE716DA2F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9" creationId="{D1279E73-7668-4F59-8813-6A20A89FBF75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0" creationId="{4307A7E9-3723-495F-BACE-70E67F83A5B7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2" creationId="{7156C2CF-2977-4F45-9F27-93F24C4940A2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3" creationId="{627B48C5-AA24-4681-B34C-3150D6F9E671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5" creationId="{F0797221-F843-4428-B392-29A575ECBEA5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6" creationId="{B755AB09-A987-482C-9583-B5DE37D756C9}"/>
          </ac:spMkLst>
        </pc:spChg>
        <pc:spChg chg="add">
          <ac:chgData name="김지원(***8***019)" userId="5b16d3f6-cc9f-4301-b850-6c93067ad3d2" providerId="ADAL" clId="{041B494C-DBC1-470F-9193-5271ADB96842}" dt="2020-12-23T06:53:02.389" v="291"/>
          <ac:spMkLst>
            <pc:docMk/>
            <pc:sldMk cId="1585042494" sldId="348"/>
            <ac:spMk id="18" creationId="{CCF69D79-57E6-493F-AED4-76903FB9660B}"/>
          </ac:spMkLst>
        </pc:spChg>
        <pc:spChg chg="add mod">
          <ac:chgData name="김지원(***8***019)" userId="5b16d3f6-cc9f-4301-b850-6c93067ad3d2" providerId="ADAL" clId="{041B494C-DBC1-470F-9193-5271ADB96842}" dt="2020-12-23T06:59:29.607" v="334" actId="20577"/>
          <ac:spMkLst>
            <pc:docMk/>
            <pc:sldMk cId="1585042494" sldId="348"/>
            <ac:spMk id="20" creationId="{97DBF2DD-7165-4E8D-8811-A9A1DC9599F3}"/>
          </ac:spMkLst>
        </pc:spChg>
        <pc:picChg chg="add">
          <ac:chgData name="김지원(***8***019)" userId="5b16d3f6-cc9f-4301-b850-6c93067ad3d2" providerId="ADAL" clId="{041B494C-DBC1-470F-9193-5271ADB96842}" dt="2020-12-23T06:53:02.389" v="291"/>
          <ac:picMkLst>
            <pc:docMk/>
            <pc:sldMk cId="1585042494" sldId="348"/>
            <ac:picMk id="6" creationId="{9908523A-80BD-4042-8CB3-804F96BE2A17}"/>
          </ac:picMkLst>
        </pc:picChg>
        <pc:picChg chg="del">
          <ac:chgData name="김지원(***8***019)" userId="5b16d3f6-cc9f-4301-b850-6c93067ad3d2" providerId="ADAL" clId="{041B494C-DBC1-470F-9193-5271ADB96842}" dt="2020-12-23T06:53:01.964" v="290" actId="478"/>
          <ac:picMkLst>
            <pc:docMk/>
            <pc:sldMk cId="1585042494" sldId="348"/>
            <ac:picMk id="7" creationId="{F0E30504-4FB7-4CA9-B64F-41426C9BB343}"/>
          </ac:picMkLst>
        </pc:picChg>
        <pc:picChg chg="add">
          <ac:chgData name="김지원(***8***019)" userId="5b16d3f6-cc9f-4301-b850-6c93067ad3d2" providerId="ADAL" clId="{041B494C-DBC1-470F-9193-5271ADB96842}" dt="2020-12-23T06:53:02.389" v="291"/>
          <ac:picMkLst>
            <pc:docMk/>
            <pc:sldMk cId="1585042494" sldId="348"/>
            <ac:picMk id="8" creationId="{36ED5DBE-79AB-493B-AC9F-0A505DF579AC}"/>
          </ac:picMkLst>
        </pc:picChg>
        <pc:cxnChg chg="add">
          <ac:chgData name="김지원(***8***019)" userId="5b16d3f6-cc9f-4301-b850-6c93067ad3d2" providerId="ADAL" clId="{041B494C-DBC1-470F-9193-5271ADB96842}" dt="2020-12-23T06:53:02.389" v="291"/>
          <ac:cxnSpMkLst>
            <pc:docMk/>
            <pc:sldMk cId="1585042494" sldId="348"/>
            <ac:cxnSpMk id="11" creationId="{B2F48D73-63A2-4B91-A3EB-AA48BF6EA85C}"/>
          </ac:cxnSpMkLst>
        </pc:cxnChg>
        <pc:cxnChg chg="add">
          <ac:chgData name="김지원(***8***019)" userId="5b16d3f6-cc9f-4301-b850-6c93067ad3d2" providerId="ADAL" clId="{041B494C-DBC1-470F-9193-5271ADB96842}" dt="2020-12-23T06:53:02.389" v="291"/>
          <ac:cxnSpMkLst>
            <pc:docMk/>
            <pc:sldMk cId="1585042494" sldId="348"/>
            <ac:cxnSpMk id="14" creationId="{7C233153-9DAC-4987-A15B-3A2499D9B51D}"/>
          </ac:cxnSpMkLst>
        </pc:cxnChg>
        <pc:cxnChg chg="add">
          <ac:chgData name="김지원(***8***019)" userId="5b16d3f6-cc9f-4301-b850-6c93067ad3d2" providerId="ADAL" clId="{041B494C-DBC1-470F-9193-5271ADB96842}" dt="2020-12-23T06:53:02.389" v="291"/>
          <ac:cxnSpMkLst>
            <pc:docMk/>
            <pc:sldMk cId="1585042494" sldId="348"/>
            <ac:cxnSpMk id="17" creationId="{4FE65244-6202-408D-ABDB-67C3D6B1062C}"/>
          </ac:cxnSpMkLst>
        </pc:cxnChg>
        <pc:cxnChg chg="add">
          <ac:chgData name="김지원(***8***019)" userId="5b16d3f6-cc9f-4301-b850-6c93067ad3d2" providerId="ADAL" clId="{041B494C-DBC1-470F-9193-5271ADB96842}" dt="2020-12-23T06:53:02.389" v="291"/>
          <ac:cxnSpMkLst>
            <pc:docMk/>
            <pc:sldMk cId="1585042494" sldId="348"/>
            <ac:cxnSpMk id="19" creationId="{FB33BEB5-6EDB-4298-B847-5B635147F0DE}"/>
          </ac:cxnSpMkLst>
        </pc:cxnChg>
      </pc:sldChg>
      <pc:sldChg chg="addSp delSp modSp del">
        <pc:chgData name="김지원(***8***019)" userId="5b16d3f6-cc9f-4301-b850-6c93067ad3d2" providerId="ADAL" clId="{041B494C-DBC1-470F-9193-5271ADB96842}" dt="2020-12-23T06:53:21.580" v="292" actId="2696"/>
        <pc:sldMkLst>
          <pc:docMk/>
          <pc:sldMk cId="2498023771" sldId="349"/>
        </pc:sldMkLst>
        <pc:spChg chg="add mod">
          <ac:chgData name="김지원(***8***019)" userId="5b16d3f6-cc9f-4301-b850-6c93067ad3d2" providerId="ADAL" clId="{041B494C-DBC1-470F-9193-5271ADB96842}" dt="2020-12-23T06:44:24.843" v="239" actId="2711"/>
          <ac:spMkLst>
            <pc:docMk/>
            <pc:sldMk cId="2498023771" sldId="349"/>
            <ac:spMk id="3" creationId="{AF5C8E48-7268-4546-B05D-04B5E87FDF68}"/>
          </ac:spMkLst>
        </pc:spChg>
        <pc:spChg chg="add del">
          <ac:chgData name="김지원(***8***019)" userId="5b16d3f6-cc9f-4301-b850-6c93067ad3d2" providerId="ADAL" clId="{041B494C-DBC1-470F-9193-5271ADB96842}" dt="2020-12-23T06:48:23.529" v="283" actId="478"/>
          <ac:spMkLst>
            <pc:docMk/>
            <pc:sldMk cId="2498023771" sldId="349"/>
            <ac:spMk id="4" creationId="{CA753589-44FA-489D-8E8E-C0630C93231E}"/>
          </ac:spMkLst>
        </pc:spChg>
        <pc:spChg chg="add">
          <ac:chgData name="김지원(***8***019)" userId="5b16d3f6-cc9f-4301-b850-6c93067ad3d2" providerId="ADAL" clId="{041B494C-DBC1-470F-9193-5271ADB96842}" dt="2020-12-23T06:48:23.958" v="284"/>
          <ac:spMkLst>
            <pc:docMk/>
            <pc:sldMk cId="2498023771" sldId="349"/>
            <ac:spMk id="5" creationId="{3BE1985D-799C-428B-883C-25A5E284FE99}"/>
          </ac:spMkLst>
        </pc:spChg>
      </pc:sldChg>
      <pc:sldChg chg="addSp delSp modSp del">
        <pc:chgData name="김지원(***8***019)" userId="5b16d3f6-cc9f-4301-b850-6c93067ad3d2" providerId="ADAL" clId="{041B494C-DBC1-470F-9193-5271ADB96842}" dt="2020-12-23T07:56:36.583" v="1155" actId="2696"/>
        <pc:sldMkLst>
          <pc:docMk/>
          <pc:sldMk cId="326633331" sldId="350"/>
        </pc:sldMkLst>
        <pc:spChg chg="add del mod">
          <ac:chgData name="김지원(***8***019)" userId="5b16d3f6-cc9f-4301-b850-6c93067ad3d2" providerId="ADAL" clId="{041B494C-DBC1-470F-9193-5271ADB96842}" dt="2020-12-23T06:59:59.049" v="357" actId="478"/>
          <ac:spMkLst>
            <pc:docMk/>
            <pc:sldMk cId="326633331" sldId="350"/>
            <ac:spMk id="3" creationId="{27DB765B-6AE1-4B6C-8F72-29C46BBFDA83}"/>
          </ac:spMkLst>
        </pc:spChg>
        <pc:spChg chg="add mod">
          <ac:chgData name="김지원(***8***019)" userId="5b16d3f6-cc9f-4301-b850-6c93067ad3d2" providerId="ADAL" clId="{041B494C-DBC1-470F-9193-5271ADB96842}" dt="2020-12-23T07:00:05.776" v="359" actId="1076"/>
          <ac:spMkLst>
            <pc:docMk/>
            <pc:sldMk cId="326633331" sldId="350"/>
            <ac:spMk id="4" creationId="{E0BEE437-DA6C-458F-8E92-A7745F9EAFFD}"/>
          </ac:spMkLst>
        </pc:spChg>
      </pc:sldChg>
      <pc:sldChg chg="addSp delSp modSp modAnim">
        <pc:chgData name="김지원(***8***019)" userId="5b16d3f6-cc9f-4301-b850-6c93067ad3d2" providerId="ADAL" clId="{041B494C-DBC1-470F-9193-5271ADB96842}" dt="2020-12-23T08:01:10.563" v="1421" actId="478"/>
        <pc:sldMkLst>
          <pc:docMk/>
          <pc:sldMk cId="1867639932" sldId="351"/>
        </pc:sldMkLst>
        <pc:spChg chg="add mod">
          <ac:chgData name="김지원(***8***019)" userId="5b16d3f6-cc9f-4301-b850-6c93067ad3d2" providerId="ADAL" clId="{041B494C-DBC1-470F-9193-5271ADB96842}" dt="2020-12-23T06:48:35.598" v="285" actId="14100"/>
          <ac:spMkLst>
            <pc:docMk/>
            <pc:sldMk cId="1867639932" sldId="351"/>
            <ac:spMk id="3" creationId="{E4F17EF7-F091-407D-93BD-7554192DD1B4}"/>
          </ac:spMkLst>
        </pc:spChg>
        <pc:spChg chg="add mod">
          <ac:chgData name="김지원(***8***019)" userId="5b16d3f6-cc9f-4301-b850-6c93067ad3d2" providerId="ADAL" clId="{041B494C-DBC1-470F-9193-5271ADB96842}" dt="2020-12-23T06:59:40.595" v="352"/>
          <ac:spMkLst>
            <pc:docMk/>
            <pc:sldMk cId="1867639932" sldId="351"/>
            <ac:spMk id="4" creationId="{123207C5-13A4-4C37-ACE6-6F5E72276529}"/>
          </ac:spMkLst>
        </pc:spChg>
        <pc:spChg chg="add del mod">
          <ac:chgData name="김지원(***8***019)" userId="5b16d3f6-cc9f-4301-b850-6c93067ad3d2" providerId="ADAL" clId="{041B494C-DBC1-470F-9193-5271ADB96842}" dt="2020-12-23T08:01:10.563" v="1421" actId="478"/>
          <ac:spMkLst>
            <pc:docMk/>
            <pc:sldMk cId="1867639932" sldId="351"/>
            <ac:spMk id="7" creationId="{C53F326E-6D7D-4852-AA25-D881A5297529}"/>
          </ac:spMkLst>
        </pc:spChg>
        <pc:picChg chg="add mod">
          <ac:chgData name="김지원(***8***019)" userId="5b16d3f6-cc9f-4301-b850-6c93067ad3d2" providerId="ADAL" clId="{041B494C-DBC1-470F-9193-5271ADB96842}" dt="2020-12-23T07:24:35.287" v="555" actId="1076"/>
          <ac:picMkLst>
            <pc:docMk/>
            <pc:sldMk cId="1867639932" sldId="351"/>
            <ac:picMk id="5" creationId="{13940E4D-D2AA-4CE5-8DFD-DD506BDD3238}"/>
          </ac:picMkLst>
        </pc:picChg>
        <pc:picChg chg="add">
          <ac:chgData name="김지원(***8***019)" userId="5b16d3f6-cc9f-4301-b850-6c93067ad3d2" providerId="ADAL" clId="{041B494C-DBC1-470F-9193-5271ADB96842}" dt="2020-12-23T07:24:57.429" v="556"/>
          <ac:picMkLst>
            <pc:docMk/>
            <pc:sldMk cId="1867639932" sldId="351"/>
            <ac:picMk id="6" creationId="{35D67762-7C21-4599-A486-530C5A8A9937}"/>
          </ac:picMkLst>
        </pc:picChg>
      </pc:sldChg>
      <pc:sldChg chg="modSp setBg">
        <pc:chgData name="김지원(***8***019)" userId="5b16d3f6-cc9f-4301-b850-6c93067ad3d2" providerId="ADAL" clId="{041B494C-DBC1-470F-9193-5271ADB96842}" dt="2020-12-23T06:43:54.734" v="234" actId="20577"/>
        <pc:sldMkLst>
          <pc:docMk/>
          <pc:sldMk cId="2401513787" sldId="352"/>
        </pc:sldMkLst>
        <pc:spChg chg="mod">
          <ac:chgData name="김지원(***8***019)" userId="5b16d3f6-cc9f-4301-b850-6c93067ad3d2" providerId="ADAL" clId="{041B494C-DBC1-470F-9193-5271ADB96842}" dt="2020-12-23T06:43:51.977" v="233" actId="2711"/>
          <ac:spMkLst>
            <pc:docMk/>
            <pc:sldMk cId="2401513787" sldId="352"/>
            <ac:spMk id="26" creationId="{4104EDEA-EFF2-4A05-A482-92CFDD885CEF}"/>
          </ac:spMkLst>
        </pc:spChg>
        <pc:spChg chg="mod">
          <ac:chgData name="김지원(***8***019)" userId="5b16d3f6-cc9f-4301-b850-6c93067ad3d2" providerId="ADAL" clId="{041B494C-DBC1-470F-9193-5271ADB96842}" dt="2020-12-23T06:43:54.734" v="234" actId="20577"/>
          <ac:spMkLst>
            <pc:docMk/>
            <pc:sldMk cId="2401513787" sldId="352"/>
            <ac:spMk id="30" creationId="{93AEF471-EEEB-40C9-97CC-790BB0C9B8B7}"/>
          </ac:spMkLst>
        </pc:spChg>
        <pc:spChg chg="mod">
          <ac:chgData name="김지원(***8***019)" userId="5b16d3f6-cc9f-4301-b850-6c93067ad3d2" providerId="ADAL" clId="{041B494C-DBC1-470F-9193-5271ADB96842}" dt="2020-12-23T06:43:42.050" v="232" actId="14100"/>
          <ac:spMkLst>
            <pc:docMk/>
            <pc:sldMk cId="2401513787" sldId="352"/>
            <ac:spMk id="58" creationId="{6DF8E06D-B8BF-4F1D-B167-4621298F421C}"/>
          </ac:spMkLst>
        </pc:spChg>
        <pc:grpChg chg="mod">
          <ac:chgData name="김지원(***8***019)" userId="5b16d3f6-cc9f-4301-b850-6c93067ad3d2" providerId="ADAL" clId="{041B494C-DBC1-470F-9193-5271ADB96842}" dt="2020-12-23T06:22:23.781" v="121" actId="1076"/>
          <ac:grpSpMkLst>
            <pc:docMk/>
            <pc:sldMk cId="2401513787" sldId="352"/>
            <ac:grpSpMk id="19" creationId="{2F0EEF17-EEA4-43DB-A244-BD908DE02A56}"/>
          </ac:grpSpMkLst>
        </pc:grpChg>
        <pc:grpChg chg="mod">
          <ac:chgData name="김지원(***8***019)" userId="5b16d3f6-cc9f-4301-b850-6c93067ad3d2" providerId="ADAL" clId="{041B494C-DBC1-470F-9193-5271ADB96842}" dt="2020-12-23T06:22:27.713" v="122" actId="1076"/>
          <ac:grpSpMkLst>
            <pc:docMk/>
            <pc:sldMk cId="2401513787" sldId="352"/>
            <ac:grpSpMk id="54" creationId="{7CC2E432-B497-422F-8B32-AB2B0B147F5D}"/>
          </ac:grpSpMkLst>
        </pc:grpChg>
        <pc:grpChg chg="mod">
          <ac:chgData name="김지원(***8***019)" userId="5b16d3f6-cc9f-4301-b850-6c93067ad3d2" providerId="ADAL" clId="{041B494C-DBC1-470F-9193-5271ADB96842}" dt="2020-12-23T06:22:03.578" v="119" actId="1076"/>
          <ac:grpSpMkLst>
            <pc:docMk/>
            <pc:sldMk cId="2401513787" sldId="352"/>
            <ac:grpSpMk id="55" creationId="{41943C8E-7316-4346-AF7D-CBEB760F9A17}"/>
          </ac:grpSpMkLst>
        </pc:grpChg>
        <pc:grpChg chg="mod">
          <ac:chgData name="김지원(***8***019)" userId="5b16d3f6-cc9f-4301-b850-6c93067ad3d2" providerId="ADAL" clId="{041B494C-DBC1-470F-9193-5271ADB96842}" dt="2020-12-23T06:21:55.267" v="118" actId="1076"/>
          <ac:grpSpMkLst>
            <pc:docMk/>
            <pc:sldMk cId="2401513787" sldId="352"/>
            <ac:grpSpMk id="56" creationId="{AB7350D3-4353-45F7-BF03-021199F2298D}"/>
          </ac:grpSpMkLst>
        </pc:grpChg>
        <pc:grpChg chg="mod">
          <ac:chgData name="김지원(***8***019)" userId="5b16d3f6-cc9f-4301-b850-6c93067ad3d2" providerId="ADAL" clId="{041B494C-DBC1-470F-9193-5271ADB96842}" dt="2020-12-23T06:21:51.587" v="117" actId="1076"/>
          <ac:grpSpMkLst>
            <pc:docMk/>
            <pc:sldMk cId="2401513787" sldId="352"/>
            <ac:grpSpMk id="57" creationId="{CDDDB0E5-C9C9-44D8-BEB8-16A6CA8920CA}"/>
          </ac:grpSpMkLst>
        </pc:grpChg>
      </pc:sldChg>
      <pc:sldChg chg="add del">
        <pc:chgData name="김지원(***8***019)" userId="5b16d3f6-cc9f-4301-b850-6c93067ad3d2" providerId="ADAL" clId="{041B494C-DBC1-470F-9193-5271ADB96842}" dt="2020-12-23T06:53:25.455" v="293" actId="2696"/>
        <pc:sldMkLst>
          <pc:docMk/>
          <pc:sldMk cId="992763768" sldId="353"/>
        </pc:sldMkLst>
      </pc:sldChg>
      <pc:sldChg chg="addSp delSp modSp add">
        <pc:chgData name="김지원(***8***019)" userId="5b16d3f6-cc9f-4301-b850-6c93067ad3d2" providerId="ADAL" clId="{041B494C-DBC1-470F-9193-5271ADB96842}" dt="2020-12-23T07:53:49.267" v="1148" actId="20577"/>
        <pc:sldMkLst>
          <pc:docMk/>
          <pc:sldMk cId="2450426027" sldId="353"/>
        </pc:sldMkLst>
        <pc:spChg chg="del">
          <ac:chgData name="김지원(***8***019)" userId="5b16d3f6-cc9f-4301-b850-6c93067ad3d2" providerId="ADAL" clId="{041B494C-DBC1-470F-9193-5271ADB96842}" dt="2020-12-23T07:18:55.630" v="368"/>
          <ac:spMkLst>
            <pc:docMk/>
            <pc:sldMk cId="2450426027" sldId="353"/>
            <ac:spMk id="9" creationId="{D1279E73-7668-4F59-8813-6A20A89FBF75}"/>
          </ac:spMkLst>
        </pc:spChg>
        <pc:spChg chg="del">
          <ac:chgData name="김지원(***8***019)" userId="5b16d3f6-cc9f-4301-b850-6c93067ad3d2" providerId="ADAL" clId="{041B494C-DBC1-470F-9193-5271ADB96842}" dt="2020-12-23T07:19:20.040" v="372" actId="478"/>
          <ac:spMkLst>
            <pc:docMk/>
            <pc:sldMk cId="2450426027" sldId="353"/>
            <ac:spMk id="10" creationId="{4307A7E9-3723-495F-BACE-70E67F83A5B7}"/>
          </ac:spMkLst>
        </pc:spChg>
        <pc:spChg chg="del">
          <ac:chgData name="김지원(***8***019)" userId="5b16d3f6-cc9f-4301-b850-6c93067ad3d2" providerId="ADAL" clId="{041B494C-DBC1-470F-9193-5271ADB96842}" dt="2020-12-23T07:19:20.040" v="372" actId="478"/>
          <ac:spMkLst>
            <pc:docMk/>
            <pc:sldMk cId="2450426027" sldId="353"/>
            <ac:spMk id="12" creationId="{7156C2CF-2977-4F45-9F27-93F24C4940A2}"/>
          </ac:spMkLst>
        </pc:spChg>
        <pc:spChg chg="del">
          <ac:chgData name="김지원(***8***019)" userId="5b16d3f6-cc9f-4301-b850-6c93067ad3d2" providerId="ADAL" clId="{041B494C-DBC1-470F-9193-5271ADB96842}" dt="2020-12-23T07:19:20.040" v="372" actId="478"/>
          <ac:spMkLst>
            <pc:docMk/>
            <pc:sldMk cId="2450426027" sldId="353"/>
            <ac:spMk id="13" creationId="{627B48C5-AA24-4681-B34C-3150D6F9E671}"/>
          </ac:spMkLst>
        </pc:spChg>
        <pc:spChg chg="del">
          <ac:chgData name="김지원(***8***019)" userId="5b16d3f6-cc9f-4301-b850-6c93067ad3d2" providerId="ADAL" clId="{041B494C-DBC1-470F-9193-5271ADB96842}" dt="2020-12-23T07:19:20.040" v="372" actId="478"/>
          <ac:spMkLst>
            <pc:docMk/>
            <pc:sldMk cId="2450426027" sldId="353"/>
            <ac:spMk id="15" creationId="{F0797221-F843-4428-B392-29A575ECBEA5}"/>
          </ac:spMkLst>
        </pc:spChg>
        <pc:spChg chg="del">
          <ac:chgData name="김지원(***8***019)" userId="5b16d3f6-cc9f-4301-b850-6c93067ad3d2" providerId="ADAL" clId="{041B494C-DBC1-470F-9193-5271ADB96842}" dt="2020-12-23T07:19:20.040" v="372" actId="478"/>
          <ac:spMkLst>
            <pc:docMk/>
            <pc:sldMk cId="2450426027" sldId="353"/>
            <ac:spMk id="16" creationId="{B755AB09-A987-482C-9583-B5DE37D756C9}"/>
          </ac:spMkLst>
        </pc:spChg>
        <pc:spChg chg="del">
          <ac:chgData name="김지원(***8***019)" userId="5b16d3f6-cc9f-4301-b850-6c93067ad3d2" providerId="ADAL" clId="{041B494C-DBC1-470F-9193-5271ADB96842}" dt="2020-12-23T07:18:55.630" v="368"/>
          <ac:spMkLst>
            <pc:docMk/>
            <pc:sldMk cId="2450426027" sldId="353"/>
            <ac:spMk id="18" creationId="{CCF69D79-57E6-493F-AED4-76903FB9660B}"/>
          </ac:spMkLst>
        </pc:spChg>
        <pc:spChg chg="mod">
          <ac:chgData name="김지원(***8***019)" userId="5b16d3f6-cc9f-4301-b850-6c93067ad3d2" providerId="ADAL" clId="{041B494C-DBC1-470F-9193-5271ADB96842}" dt="2020-12-23T07:19:07.465" v="370" actId="1076"/>
          <ac:spMkLst>
            <pc:docMk/>
            <pc:sldMk cId="2450426027" sldId="353"/>
            <ac:spMk id="20" creationId="{97DBF2DD-7165-4E8D-8811-A9A1DC9599F3}"/>
          </ac:spMkLst>
        </pc:spChg>
        <pc:spChg chg="add del">
          <ac:chgData name="김지원(***8***019)" userId="5b16d3f6-cc9f-4301-b850-6c93067ad3d2" providerId="ADAL" clId="{041B494C-DBC1-470F-9193-5271ADB96842}" dt="2020-12-23T07:19:21.918" v="373" actId="478"/>
          <ac:spMkLst>
            <pc:docMk/>
            <pc:sldMk cId="2450426027" sldId="353"/>
            <ac:spMk id="21" creationId="{5F9A516F-4230-41F0-8841-29AFE89A2E41}"/>
          </ac:spMkLst>
        </pc:spChg>
        <pc:spChg chg="add mod">
          <ac:chgData name="김지원(***8***019)" userId="5b16d3f6-cc9f-4301-b850-6c93067ad3d2" providerId="ADAL" clId="{041B494C-DBC1-470F-9193-5271ADB96842}" dt="2020-12-23T07:50:50.868" v="1106" actId="1076"/>
          <ac:spMkLst>
            <pc:docMk/>
            <pc:sldMk cId="2450426027" sldId="353"/>
            <ac:spMk id="23" creationId="{337CFE4B-7906-426D-B8C0-E4FCC6A92662}"/>
          </ac:spMkLst>
        </pc:spChg>
        <pc:spChg chg="add mod">
          <ac:chgData name="김지원(***8***019)" userId="5b16d3f6-cc9f-4301-b850-6c93067ad3d2" providerId="ADAL" clId="{041B494C-DBC1-470F-9193-5271ADB96842}" dt="2020-12-23T07:53:49.267" v="1148" actId="20577"/>
          <ac:spMkLst>
            <pc:docMk/>
            <pc:sldMk cId="2450426027" sldId="353"/>
            <ac:spMk id="25" creationId="{E54FA7EA-5D48-40A6-9AC0-AD1999C28B9D}"/>
          </ac:spMkLst>
        </pc:spChg>
        <pc:spChg chg="add mod">
          <ac:chgData name="김지원(***8***019)" userId="5b16d3f6-cc9f-4301-b850-6c93067ad3d2" providerId="ADAL" clId="{041B494C-DBC1-470F-9193-5271ADB96842}" dt="2020-12-23T07:53:42.239" v="1141" actId="1076"/>
          <ac:spMkLst>
            <pc:docMk/>
            <pc:sldMk cId="2450426027" sldId="353"/>
            <ac:spMk id="33" creationId="{96DC2457-F36C-49C5-8520-D5A5289E41F6}"/>
          </ac:spMkLst>
        </pc:spChg>
        <pc:spChg chg="add mod">
          <ac:chgData name="김지원(***8***019)" userId="5b16d3f6-cc9f-4301-b850-6c93067ad3d2" providerId="ADAL" clId="{041B494C-DBC1-470F-9193-5271ADB96842}" dt="2020-12-23T07:51:35.511" v="1115" actId="1076"/>
          <ac:spMkLst>
            <pc:docMk/>
            <pc:sldMk cId="2450426027" sldId="353"/>
            <ac:spMk id="34" creationId="{63806F98-46DD-439E-BD0A-9A8AA6B605C3}"/>
          </ac:spMkLst>
        </pc:spChg>
        <pc:spChg chg="add mod">
          <ac:chgData name="김지원(***8***019)" userId="5b16d3f6-cc9f-4301-b850-6c93067ad3d2" providerId="ADAL" clId="{041B494C-DBC1-470F-9193-5271ADB96842}" dt="2020-12-23T07:50:12.839" v="1100" actId="1076"/>
          <ac:spMkLst>
            <pc:docMk/>
            <pc:sldMk cId="2450426027" sldId="353"/>
            <ac:spMk id="36" creationId="{17CFC90E-D1E5-48BC-A8AE-CEC4CF178088}"/>
          </ac:spMkLst>
        </pc:spChg>
        <pc:picChg chg="add mod modCrop">
          <ac:chgData name="김지원(***8***019)" userId="5b16d3f6-cc9f-4301-b850-6c93067ad3d2" providerId="ADAL" clId="{041B494C-DBC1-470F-9193-5271ADB96842}" dt="2020-12-23T07:50:44.442" v="1105" actId="1076"/>
          <ac:picMkLst>
            <pc:docMk/>
            <pc:sldMk cId="2450426027" sldId="353"/>
            <ac:picMk id="3" creationId="{D076A556-1089-4B65-9B02-284BD78F2838}"/>
          </ac:picMkLst>
        </pc:picChg>
        <pc:picChg chg="add del mod modCrop">
          <ac:chgData name="김지원(***8***019)" userId="5b16d3f6-cc9f-4301-b850-6c93067ad3d2" providerId="ADAL" clId="{041B494C-DBC1-470F-9193-5271ADB96842}" dt="2020-12-23T07:50:09.668" v="1098"/>
          <ac:picMkLst>
            <pc:docMk/>
            <pc:sldMk cId="2450426027" sldId="353"/>
            <ac:picMk id="4" creationId="{20EF4AE0-E242-450B-9A7D-B2D1FB897650}"/>
          </ac:picMkLst>
        </pc:picChg>
        <pc:picChg chg="del">
          <ac:chgData name="김지원(***8***019)" userId="5b16d3f6-cc9f-4301-b850-6c93067ad3d2" providerId="ADAL" clId="{041B494C-DBC1-470F-9193-5271ADB96842}" dt="2020-12-23T07:18:18.040" v="361" actId="478"/>
          <ac:picMkLst>
            <pc:docMk/>
            <pc:sldMk cId="2450426027" sldId="353"/>
            <ac:picMk id="6" creationId="{9908523A-80BD-4042-8CB3-804F96BE2A17}"/>
          </ac:picMkLst>
        </pc:picChg>
        <pc:picChg chg="del">
          <ac:chgData name="김지원(***8***019)" userId="5b16d3f6-cc9f-4301-b850-6c93067ad3d2" providerId="ADAL" clId="{041B494C-DBC1-470F-9193-5271ADB96842}" dt="2020-12-23T07:19:20.040" v="372" actId="478"/>
          <ac:picMkLst>
            <pc:docMk/>
            <pc:sldMk cId="2450426027" sldId="353"/>
            <ac:picMk id="8" creationId="{36ED5DBE-79AB-493B-AC9F-0A505DF579AC}"/>
          </ac:picMkLst>
        </pc:picChg>
        <pc:picChg chg="add del mod">
          <ac:chgData name="김지원(***8***019)" userId="5b16d3f6-cc9f-4301-b850-6c93067ad3d2" providerId="ADAL" clId="{041B494C-DBC1-470F-9193-5271ADB96842}" dt="2020-12-23T07:50:09.668" v="1098"/>
          <ac:picMkLst>
            <pc:docMk/>
            <pc:sldMk cId="2450426027" sldId="353"/>
            <ac:picMk id="35" creationId="{52E6687B-E877-456A-9106-B388788155EC}"/>
          </ac:picMkLst>
        </pc:picChg>
        <pc:picChg chg="add">
          <ac:chgData name="김지원(***8***019)" userId="5b16d3f6-cc9f-4301-b850-6c93067ad3d2" providerId="ADAL" clId="{041B494C-DBC1-470F-9193-5271ADB96842}" dt="2020-12-23T07:50:13.363" v="1101"/>
          <ac:picMkLst>
            <pc:docMk/>
            <pc:sldMk cId="2450426027" sldId="353"/>
            <ac:picMk id="37" creationId="{8F5FA295-3171-44F9-B0D5-46A401588609}"/>
          </ac:picMkLst>
        </pc:picChg>
        <pc:picChg chg="add">
          <ac:chgData name="김지원(***8***019)" userId="5b16d3f6-cc9f-4301-b850-6c93067ad3d2" providerId="ADAL" clId="{041B494C-DBC1-470F-9193-5271ADB96842}" dt="2020-12-23T07:50:13.363" v="1101"/>
          <ac:picMkLst>
            <pc:docMk/>
            <pc:sldMk cId="2450426027" sldId="353"/>
            <ac:picMk id="38" creationId="{5BC16816-BEAA-45CF-8DEB-2A4AB13A4F22}"/>
          </ac:picMkLst>
        </pc:picChg>
        <pc:cxnChg chg="del">
          <ac:chgData name="김지원(***8***019)" userId="5b16d3f6-cc9f-4301-b850-6c93067ad3d2" providerId="ADAL" clId="{041B494C-DBC1-470F-9193-5271ADB96842}" dt="2020-12-23T07:18:55.630" v="368"/>
          <ac:cxnSpMkLst>
            <pc:docMk/>
            <pc:sldMk cId="2450426027" sldId="353"/>
            <ac:cxnSpMk id="11" creationId="{B2F48D73-63A2-4B91-A3EB-AA48BF6EA85C}"/>
          </ac:cxnSpMkLst>
        </pc:cxnChg>
        <pc:cxnChg chg="del">
          <ac:chgData name="김지원(***8***019)" userId="5b16d3f6-cc9f-4301-b850-6c93067ad3d2" providerId="ADAL" clId="{041B494C-DBC1-470F-9193-5271ADB96842}" dt="2020-12-23T07:19:20.040" v="372" actId="478"/>
          <ac:cxnSpMkLst>
            <pc:docMk/>
            <pc:sldMk cId="2450426027" sldId="353"/>
            <ac:cxnSpMk id="14" creationId="{7C233153-9DAC-4987-A15B-3A2499D9B51D}"/>
          </ac:cxnSpMkLst>
        </pc:cxnChg>
        <pc:cxnChg chg="del">
          <ac:chgData name="김지원(***8***019)" userId="5b16d3f6-cc9f-4301-b850-6c93067ad3d2" providerId="ADAL" clId="{041B494C-DBC1-470F-9193-5271ADB96842}" dt="2020-12-23T07:19:20.040" v="372" actId="478"/>
          <ac:cxnSpMkLst>
            <pc:docMk/>
            <pc:sldMk cId="2450426027" sldId="353"/>
            <ac:cxnSpMk id="17" creationId="{4FE65244-6202-408D-ABDB-67C3D6B1062C}"/>
          </ac:cxnSpMkLst>
        </pc:cxnChg>
        <pc:cxnChg chg="del">
          <ac:chgData name="김지원(***8***019)" userId="5b16d3f6-cc9f-4301-b850-6c93067ad3d2" providerId="ADAL" clId="{041B494C-DBC1-470F-9193-5271ADB96842}" dt="2020-12-23T07:18:55.630" v="368"/>
          <ac:cxnSpMkLst>
            <pc:docMk/>
            <pc:sldMk cId="2450426027" sldId="353"/>
            <ac:cxnSpMk id="19" creationId="{FB33BEB5-6EDB-4298-B847-5B635147F0DE}"/>
          </ac:cxnSpMkLst>
        </pc:cxnChg>
        <pc:cxnChg chg="add del mod">
          <ac:chgData name="김지원(***8***019)" userId="5b16d3f6-cc9f-4301-b850-6c93067ad3d2" providerId="ADAL" clId="{041B494C-DBC1-470F-9193-5271ADB96842}" dt="2020-12-23T07:19:20.040" v="372" actId="478"/>
          <ac:cxnSpMkLst>
            <pc:docMk/>
            <pc:sldMk cId="2450426027" sldId="353"/>
            <ac:cxnSpMk id="22" creationId="{F9F978B1-F5A2-4B65-9A05-B6DCA3033FBC}"/>
          </ac:cxnSpMkLst>
        </pc:cxnChg>
        <pc:cxnChg chg="add mod">
          <ac:chgData name="김지원(***8***019)" userId="5b16d3f6-cc9f-4301-b850-6c93067ad3d2" providerId="ADAL" clId="{041B494C-DBC1-470F-9193-5271ADB96842}" dt="2020-12-23T07:50:50.868" v="1106" actId="1076"/>
          <ac:cxnSpMkLst>
            <pc:docMk/>
            <pc:sldMk cId="2450426027" sldId="353"/>
            <ac:cxnSpMk id="24" creationId="{486DB4C6-C044-43B8-B12B-6111FB83DFBF}"/>
          </ac:cxnSpMkLst>
        </pc:cxnChg>
        <pc:cxnChg chg="add mod">
          <ac:chgData name="김지원(***8***019)" userId="5b16d3f6-cc9f-4301-b850-6c93067ad3d2" providerId="ADAL" clId="{041B494C-DBC1-470F-9193-5271ADB96842}" dt="2020-12-23T07:53:44.059" v="1145" actId="14100"/>
          <ac:cxnSpMkLst>
            <pc:docMk/>
            <pc:sldMk cId="2450426027" sldId="353"/>
            <ac:cxnSpMk id="26" creationId="{EA4CFA44-978D-4E26-A9EC-B54C779931F7}"/>
          </ac:cxnSpMkLst>
        </pc:cxnChg>
        <pc:cxnChg chg="add del mod">
          <ac:chgData name="김지원(***8***019)" userId="5b16d3f6-cc9f-4301-b850-6c93067ad3d2" providerId="ADAL" clId="{041B494C-DBC1-470F-9193-5271ADB96842}" dt="2020-12-23T07:46:51.730" v="940"/>
          <ac:cxnSpMkLst>
            <pc:docMk/>
            <pc:sldMk cId="2450426027" sldId="353"/>
            <ac:cxnSpMk id="28" creationId="{06133904-EAAB-435E-BC33-3E135357FDFA}"/>
          </ac:cxnSpMkLst>
        </pc:cxnChg>
        <pc:cxnChg chg="add del mod">
          <ac:chgData name="김지원(***8***019)" userId="5b16d3f6-cc9f-4301-b850-6c93067ad3d2" providerId="ADAL" clId="{041B494C-DBC1-470F-9193-5271ADB96842}" dt="2020-12-23T07:51:58.088" v="1119"/>
          <ac:cxnSpMkLst>
            <pc:docMk/>
            <pc:sldMk cId="2450426027" sldId="353"/>
            <ac:cxnSpMk id="31" creationId="{7ACB9082-0EF7-4793-83C0-96A2C6569C1B}"/>
          </ac:cxnSpMkLst>
        </pc:cxnChg>
        <pc:cxnChg chg="add del">
          <ac:chgData name="김지원(***8***019)" userId="5b16d3f6-cc9f-4301-b850-6c93067ad3d2" providerId="ADAL" clId="{041B494C-DBC1-470F-9193-5271ADB96842}" dt="2020-12-23T07:52:02.551" v="1121"/>
          <ac:cxnSpMkLst>
            <pc:docMk/>
            <pc:sldMk cId="2450426027" sldId="353"/>
            <ac:cxnSpMk id="43" creationId="{A274C4F9-78C2-46A9-93BB-C146D012DBCC}"/>
          </ac:cxnSpMkLst>
        </pc:cxnChg>
        <pc:cxnChg chg="add mod">
          <ac:chgData name="김지원(***8***019)" userId="5b16d3f6-cc9f-4301-b850-6c93067ad3d2" providerId="ADAL" clId="{041B494C-DBC1-470F-9193-5271ADB96842}" dt="2020-12-23T07:52:34.063" v="1127" actId="1076"/>
          <ac:cxnSpMkLst>
            <pc:docMk/>
            <pc:sldMk cId="2450426027" sldId="353"/>
            <ac:cxnSpMk id="44" creationId="{AC575273-9449-45F7-B463-A0435B4B9004}"/>
          </ac:cxnSpMkLst>
        </pc:cxnChg>
      </pc:sldChg>
      <pc:sldChg chg="addSp delSp modSp add delAnim modAnim">
        <pc:chgData name="김지원(***8***019)" userId="5b16d3f6-cc9f-4301-b850-6c93067ad3d2" providerId="ADAL" clId="{041B494C-DBC1-470F-9193-5271ADB96842}" dt="2020-12-23T07:57:11.071" v="1157" actId="1076"/>
        <pc:sldMkLst>
          <pc:docMk/>
          <pc:sldMk cId="1430107852" sldId="354"/>
        </pc:sldMkLst>
        <pc:spChg chg="add del mod">
          <ac:chgData name="김지원(***8***019)" userId="5b16d3f6-cc9f-4301-b850-6c93067ad3d2" providerId="ADAL" clId="{041B494C-DBC1-470F-9193-5271ADB96842}" dt="2020-12-23T07:40:06.565" v="631"/>
          <ac:spMkLst>
            <pc:docMk/>
            <pc:sldMk cId="1430107852" sldId="354"/>
            <ac:spMk id="9" creationId="{6E808936-B8BA-49B3-A23B-6B8E3B17A119}"/>
          </ac:spMkLst>
        </pc:spChg>
        <pc:picChg chg="del">
          <ac:chgData name="김지원(***8***019)" userId="5b16d3f6-cc9f-4301-b850-6c93067ad3d2" providerId="ADAL" clId="{041B494C-DBC1-470F-9193-5271ADB96842}" dt="2020-12-23T07:31:22.820" v="592" actId="478"/>
          <ac:picMkLst>
            <pc:docMk/>
            <pc:sldMk cId="1430107852" sldId="354"/>
            <ac:picMk id="5" creationId="{13940E4D-D2AA-4CE5-8DFD-DD506BDD3238}"/>
          </ac:picMkLst>
        </pc:picChg>
        <pc:picChg chg="del">
          <ac:chgData name="김지원(***8***019)" userId="5b16d3f6-cc9f-4301-b850-6c93067ad3d2" providerId="ADAL" clId="{041B494C-DBC1-470F-9193-5271ADB96842}" dt="2020-12-23T07:31:29.481" v="593" actId="478"/>
          <ac:picMkLst>
            <pc:docMk/>
            <pc:sldMk cId="1430107852" sldId="354"/>
            <ac:picMk id="6" creationId="{35D67762-7C21-4599-A486-530C5A8A9937}"/>
          </ac:picMkLst>
        </pc:picChg>
        <pc:picChg chg="add del mod">
          <ac:chgData name="김지원(***8***019)" userId="5b16d3f6-cc9f-4301-b850-6c93067ad3d2" providerId="ADAL" clId="{041B494C-DBC1-470F-9193-5271ADB96842}" dt="2020-12-23T07:55:45.587" v="1153" actId="478"/>
          <ac:picMkLst>
            <pc:docMk/>
            <pc:sldMk cId="1430107852" sldId="354"/>
            <ac:picMk id="7" creationId="{C0D7513A-C3DC-4860-A1F4-86D8A1C7AE39}"/>
          </ac:picMkLst>
        </pc:picChg>
        <pc:picChg chg="add del mod">
          <ac:chgData name="김지원(***8***019)" userId="5b16d3f6-cc9f-4301-b850-6c93067ad3d2" providerId="ADAL" clId="{041B494C-DBC1-470F-9193-5271ADB96842}" dt="2020-12-23T07:37:42.473" v="606" actId="478"/>
          <ac:picMkLst>
            <pc:docMk/>
            <pc:sldMk cId="1430107852" sldId="354"/>
            <ac:picMk id="8" creationId="{7420316F-8760-4218-A42F-EBCBDBB8DF7F}"/>
          </ac:picMkLst>
        </pc:picChg>
        <pc:picChg chg="add mod">
          <ac:chgData name="김지원(***8***019)" userId="5b16d3f6-cc9f-4301-b850-6c93067ad3d2" providerId="ADAL" clId="{041B494C-DBC1-470F-9193-5271ADB96842}" dt="2020-12-23T07:54:55.604" v="1152" actId="14100"/>
          <ac:picMkLst>
            <pc:docMk/>
            <pc:sldMk cId="1430107852" sldId="354"/>
            <ac:picMk id="10" creationId="{7D38FD93-D737-4539-A6EC-787365D8A491}"/>
          </ac:picMkLst>
        </pc:picChg>
        <pc:picChg chg="add mod">
          <ac:chgData name="김지원(***8***019)" userId="5b16d3f6-cc9f-4301-b850-6c93067ad3d2" providerId="ADAL" clId="{041B494C-DBC1-470F-9193-5271ADB96842}" dt="2020-12-23T07:57:11.071" v="1157" actId="1076"/>
          <ac:picMkLst>
            <pc:docMk/>
            <pc:sldMk cId="1430107852" sldId="354"/>
            <ac:picMk id="11" creationId="{C04DDB07-30E1-46B7-8331-70738C1A899A}"/>
          </ac:picMkLst>
        </pc:picChg>
      </pc:sldChg>
      <pc:sldChg chg="add ord">
        <pc:chgData name="김지원(***8***019)" userId="5b16d3f6-cc9f-4301-b850-6c93067ad3d2" providerId="ADAL" clId="{041B494C-DBC1-470F-9193-5271ADB96842}" dt="2020-12-23T07:55:48.731" v="1154"/>
        <pc:sldMkLst>
          <pc:docMk/>
          <pc:sldMk cId="2284181138" sldId="355"/>
        </pc:sldMkLst>
      </pc:sldChg>
    </pc:docChg>
  </pc:docChgLst>
  <pc:docChgLst>
    <pc:chgData name="김지원(***8***019)" userId="S::microwldnjs@kau.kr::5b16d3f6-cc9f-4301-b850-6c93067ad3d2" providerId="AD" clId="Web-{BAC2BC1A-3903-446D-B6C0-7DBB9695D161}"/>
    <pc:docChg chg="modSld">
      <pc:chgData name="김지원(***8***019)" userId="S::microwldnjs@kau.kr::5b16d3f6-cc9f-4301-b850-6c93067ad3d2" providerId="AD" clId="Web-{BAC2BC1A-3903-446D-B6C0-7DBB9695D161}" dt="2020-12-23T02:43:41.238" v="30" actId="1076"/>
      <pc:docMkLst>
        <pc:docMk/>
      </pc:docMkLst>
      <pc:sldChg chg="addSp delSp modSp">
        <pc:chgData name="김지원(***8***019)" userId="S::microwldnjs@kau.kr::5b16d3f6-cc9f-4301-b850-6c93067ad3d2" providerId="AD" clId="Web-{BAC2BC1A-3903-446D-B6C0-7DBB9695D161}" dt="2020-12-23T02:43:21.097" v="28" actId="20577"/>
        <pc:sldMkLst>
          <pc:docMk/>
          <pc:sldMk cId="1693104180" sldId="319"/>
        </pc:sldMkLst>
        <pc:spChg chg="mod">
          <ac:chgData name="김지원(***8***019)" userId="S::microwldnjs@kau.kr::5b16d3f6-cc9f-4301-b850-6c93067ad3d2" providerId="AD" clId="Web-{BAC2BC1A-3903-446D-B6C0-7DBB9695D161}" dt="2020-12-23T02:43:21.097" v="28" actId="20577"/>
          <ac:spMkLst>
            <pc:docMk/>
            <pc:sldMk cId="1693104180" sldId="319"/>
            <ac:spMk id="20" creationId="{93B26960-29AD-4C45-B10F-1279D687F11E}"/>
          </ac:spMkLst>
        </pc:spChg>
        <pc:spChg chg="mod">
          <ac:chgData name="김지원(***8***019)" userId="S::microwldnjs@kau.kr::5b16d3f6-cc9f-4301-b850-6c93067ad3d2" providerId="AD" clId="Web-{BAC2BC1A-3903-446D-B6C0-7DBB9695D161}" dt="2020-12-23T02:43:13.128" v="27" actId="20577"/>
          <ac:spMkLst>
            <pc:docMk/>
            <pc:sldMk cId="1693104180" sldId="319"/>
            <ac:spMk id="22" creationId="{44C7ACB3-F047-4950-AB4F-4002181E254A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0:44.171" v="0"/>
          <ac:spMkLst>
            <pc:docMk/>
            <pc:sldMk cId="1693104180" sldId="319"/>
            <ac:spMk id="24" creationId="{E34D3E27-0998-4764-98BE-D7873E83658C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0:55.687" v="2"/>
          <ac:spMkLst>
            <pc:docMk/>
            <pc:sldMk cId="1693104180" sldId="319"/>
            <ac:spMk id="25" creationId="{BAFBCD13-900C-49DD-B507-A3693BD8D30D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0:46.953" v="1"/>
          <ac:spMkLst>
            <pc:docMk/>
            <pc:sldMk cId="1693104180" sldId="319"/>
            <ac:spMk id="26" creationId="{F415846F-341B-4280-9CDC-E0B7D1957E78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1:01.234" v="3"/>
          <ac:spMkLst>
            <pc:docMk/>
            <pc:sldMk cId="1693104180" sldId="319"/>
            <ac:spMk id="27" creationId="{60CCAEAB-13DD-4320-87B2-C136EFC0EB95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1:42.407" v="7"/>
          <ac:spMkLst>
            <pc:docMk/>
            <pc:sldMk cId="1693104180" sldId="319"/>
            <ac:spMk id="28" creationId="{A055247F-A306-4540-9924-FE6C4753145C}"/>
          </ac:spMkLst>
        </pc:spChg>
        <pc:spChg chg="del">
          <ac:chgData name="김지원(***8***019)" userId="S::microwldnjs@kau.kr::5b16d3f6-cc9f-4301-b850-6c93067ad3d2" providerId="AD" clId="Web-{BAC2BC1A-3903-446D-B6C0-7DBB9695D161}" dt="2020-12-23T02:42:16.033" v="12"/>
          <ac:spMkLst>
            <pc:docMk/>
            <pc:sldMk cId="1693104180" sldId="319"/>
            <ac:spMk id="29" creationId="{6BDA4DC9-21FD-43B8-93E8-E3CAAEE7C72E}"/>
          </ac:spMkLst>
        </pc:spChg>
        <pc:spChg chg="add mod">
          <ac:chgData name="김지원(***8***019)" userId="S::microwldnjs@kau.kr::5b16d3f6-cc9f-4301-b850-6c93067ad3d2" providerId="AD" clId="Web-{BAC2BC1A-3903-446D-B6C0-7DBB9695D161}" dt="2020-12-23T02:41:53.376" v="11" actId="1076"/>
          <ac:spMkLst>
            <pc:docMk/>
            <pc:sldMk cId="1693104180" sldId="319"/>
            <ac:spMk id="31" creationId="{94A787C8-6E91-495B-AD1A-DE54C7744DB5}"/>
          </ac:spMkLst>
        </pc:spChg>
        <pc:spChg chg="add">
          <ac:chgData name="김지원(***8***019)" userId="S::microwldnjs@kau.kr::5b16d3f6-cc9f-4301-b850-6c93067ad3d2" providerId="AD" clId="Web-{BAC2BC1A-3903-446D-B6C0-7DBB9695D161}" dt="2020-12-23T02:41:44.532" v="9"/>
          <ac:spMkLst>
            <pc:docMk/>
            <pc:sldMk cId="1693104180" sldId="319"/>
            <ac:spMk id="32" creationId="{590F7AE0-A1EC-4744-9424-F29BB92DE8FC}"/>
          </ac:spMkLst>
        </pc:spChg>
        <pc:spChg chg="add">
          <ac:chgData name="김지원(***8***019)" userId="S::microwldnjs@kau.kr::5b16d3f6-cc9f-4301-b850-6c93067ad3d2" providerId="AD" clId="Web-{BAC2BC1A-3903-446D-B6C0-7DBB9695D161}" dt="2020-12-23T02:41:44.532" v="9"/>
          <ac:spMkLst>
            <pc:docMk/>
            <pc:sldMk cId="1693104180" sldId="319"/>
            <ac:spMk id="33" creationId="{7C302CEA-8AED-4B62-B085-7493868D32DE}"/>
          </ac:spMkLst>
        </pc:spChg>
        <pc:spChg chg="add mod">
          <ac:chgData name="김지원(***8***019)" userId="S::microwldnjs@kau.kr::5b16d3f6-cc9f-4301-b850-6c93067ad3d2" providerId="AD" clId="Web-{BAC2BC1A-3903-446D-B6C0-7DBB9695D161}" dt="2020-12-23T02:42:42.502" v="20" actId="1076"/>
          <ac:spMkLst>
            <pc:docMk/>
            <pc:sldMk cId="1693104180" sldId="319"/>
            <ac:spMk id="35" creationId="{54119F98-0D80-4819-A742-285DA88A4212}"/>
          </ac:spMkLst>
        </pc:spChg>
        <pc:spChg chg="add">
          <ac:chgData name="김지원(***8***019)" userId="S::microwldnjs@kau.kr::5b16d3f6-cc9f-4301-b850-6c93067ad3d2" providerId="AD" clId="Web-{BAC2BC1A-3903-446D-B6C0-7DBB9695D161}" dt="2020-12-23T02:42:18.220" v="14"/>
          <ac:spMkLst>
            <pc:docMk/>
            <pc:sldMk cId="1693104180" sldId="319"/>
            <ac:spMk id="36" creationId="{0EE8527B-7E62-4A4A-9B4B-8FCCC2176541}"/>
          </ac:spMkLst>
        </pc:spChg>
        <pc:spChg chg="add">
          <ac:chgData name="김지원(***8***019)" userId="S::microwldnjs@kau.kr::5b16d3f6-cc9f-4301-b850-6c93067ad3d2" providerId="AD" clId="Web-{BAC2BC1A-3903-446D-B6C0-7DBB9695D161}" dt="2020-12-23T02:42:18.220" v="14"/>
          <ac:spMkLst>
            <pc:docMk/>
            <pc:sldMk cId="1693104180" sldId="319"/>
            <ac:spMk id="37" creationId="{8EA808D0-FA2E-46D1-B5E8-178476B5D5FB}"/>
          </ac:spMkLst>
        </pc:spChg>
        <pc:grpChg chg="del">
          <ac:chgData name="김지원(***8***019)" userId="S::microwldnjs@kau.kr::5b16d3f6-cc9f-4301-b850-6c93067ad3d2" providerId="AD" clId="Web-{BAC2BC1A-3903-446D-B6C0-7DBB9695D161}" dt="2020-12-23T02:41:42.407" v="8"/>
          <ac:grpSpMkLst>
            <pc:docMk/>
            <pc:sldMk cId="1693104180" sldId="319"/>
            <ac:grpSpMk id="9" creationId="{840D7938-90BE-4D0F-A88E-60760BE1FF16}"/>
          </ac:grpSpMkLst>
        </pc:grpChg>
        <pc:grpChg chg="del">
          <ac:chgData name="김지원(***8***019)" userId="S::microwldnjs@kau.kr::5b16d3f6-cc9f-4301-b850-6c93067ad3d2" providerId="AD" clId="Web-{BAC2BC1A-3903-446D-B6C0-7DBB9695D161}" dt="2020-12-23T02:42:16.033" v="13"/>
          <ac:grpSpMkLst>
            <pc:docMk/>
            <pc:sldMk cId="1693104180" sldId="319"/>
            <ac:grpSpMk id="12" creationId="{EAC20652-4ADC-46B4-B495-2206BAE4DB23}"/>
          </ac:grpSpMkLst>
        </pc:grpChg>
        <pc:grpChg chg="add mod">
          <ac:chgData name="김지원(***8***019)" userId="S::microwldnjs@kau.kr::5b16d3f6-cc9f-4301-b850-6c93067ad3d2" providerId="AD" clId="Web-{BAC2BC1A-3903-446D-B6C0-7DBB9695D161}" dt="2020-12-23T02:41:53.360" v="10" actId="1076"/>
          <ac:grpSpMkLst>
            <pc:docMk/>
            <pc:sldMk cId="1693104180" sldId="319"/>
            <ac:grpSpMk id="30" creationId="{5E45FF1C-E299-440E-BFA7-62412563B85D}"/>
          </ac:grpSpMkLst>
        </pc:grpChg>
        <pc:grpChg chg="add mod">
          <ac:chgData name="김지원(***8***019)" userId="S::microwldnjs@kau.kr::5b16d3f6-cc9f-4301-b850-6c93067ad3d2" providerId="AD" clId="Web-{BAC2BC1A-3903-446D-B6C0-7DBB9695D161}" dt="2020-12-23T02:42:42.502" v="19" actId="1076"/>
          <ac:grpSpMkLst>
            <pc:docMk/>
            <pc:sldMk cId="1693104180" sldId="319"/>
            <ac:grpSpMk id="34" creationId="{D7F0CE8E-3E49-4F72-B2AA-546C7E83EDD6}"/>
          </ac:grpSpMkLst>
        </pc:grpChg>
        <pc:cxnChg chg="mod">
          <ac:chgData name="김지원(***8***019)" userId="S::microwldnjs@kau.kr::5b16d3f6-cc9f-4301-b850-6c93067ad3d2" providerId="AD" clId="Web-{BAC2BC1A-3903-446D-B6C0-7DBB9695D161}" dt="2020-12-23T02:41:37.282" v="6" actId="1076"/>
          <ac:cxnSpMkLst>
            <pc:docMk/>
            <pc:sldMk cId="1693104180" sldId="319"/>
            <ac:cxnSpMk id="16" creationId="{32FC3A9C-DCC9-4AB4-A3CF-D0DE2EC9D813}"/>
          </ac:cxnSpMkLst>
        </pc:cxnChg>
        <pc:cxnChg chg="mod">
          <ac:chgData name="김지원(***8***019)" userId="S::microwldnjs@kau.kr::5b16d3f6-cc9f-4301-b850-6c93067ad3d2" providerId="AD" clId="Web-{BAC2BC1A-3903-446D-B6C0-7DBB9695D161}" dt="2020-12-23T02:41:18.891" v="5" actId="14100"/>
          <ac:cxnSpMkLst>
            <pc:docMk/>
            <pc:sldMk cId="1693104180" sldId="319"/>
            <ac:cxnSpMk id="18" creationId="{B7D4C7FF-125C-4FBD-B12D-882AA5628822}"/>
          </ac:cxnSpMkLst>
        </pc:cxnChg>
      </pc:sldChg>
      <pc:sldChg chg="modSp">
        <pc:chgData name="김지원(***8***019)" userId="S::microwldnjs@kau.kr::5b16d3f6-cc9f-4301-b850-6c93067ad3d2" providerId="AD" clId="Web-{BAC2BC1A-3903-446D-B6C0-7DBB9695D161}" dt="2020-12-23T02:43:41.238" v="30" actId="1076"/>
        <pc:sldMkLst>
          <pc:docMk/>
          <pc:sldMk cId="901280289" sldId="346"/>
        </pc:sldMkLst>
        <pc:grpChg chg="mod">
          <ac:chgData name="김지원(***8***019)" userId="S::microwldnjs@kau.kr::5b16d3f6-cc9f-4301-b850-6c93067ad3d2" providerId="AD" clId="Web-{BAC2BC1A-3903-446D-B6C0-7DBB9695D161}" dt="2020-12-23T02:43:41.238" v="30" actId="1076"/>
          <ac:grpSpMkLst>
            <pc:docMk/>
            <pc:sldMk cId="901280289" sldId="346"/>
            <ac:grpSpMk id="44" creationId="{24836FC5-DD8B-48BD-9299-D43FB66E424F}"/>
          </ac:grpSpMkLst>
        </pc:grpChg>
      </pc:sldChg>
    </pc:docChg>
  </pc:docChgLst>
  <pc:docChgLst>
    <pc:chgData name="이수빈(***8***045)" userId="S::2018125045@kau.kr::a114a21b-22dd-49f9-af47-a5f91f5a682e" providerId="AD" clId="Web-{2F376110-FDFB-4FFF-A3C1-E2DEC394728C}"/>
    <pc:docChg chg="modSld">
      <pc:chgData name="이수빈(***8***045)" userId="S::2018125045@kau.kr::a114a21b-22dd-49f9-af47-a5f91f5a682e" providerId="AD" clId="Web-{2F376110-FDFB-4FFF-A3C1-E2DEC394728C}" dt="2020-12-23T04:58:56.015" v="5" actId="1076"/>
      <pc:docMkLst>
        <pc:docMk/>
      </pc:docMkLst>
      <pc:sldChg chg="addSp delSp modSp">
        <pc:chgData name="이수빈(***8***045)" userId="S::2018125045@kau.kr::a114a21b-22dd-49f9-af47-a5f91f5a682e" providerId="AD" clId="Web-{2F376110-FDFB-4FFF-A3C1-E2DEC394728C}" dt="2020-12-23T04:58:56.015" v="5" actId="1076"/>
        <pc:sldMkLst>
          <pc:docMk/>
          <pc:sldMk cId="2569580577" sldId="344"/>
        </pc:sldMkLst>
        <pc:picChg chg="add mod">
          <ac:chgData name="이수빈(***8***045)" userId="S::2018125045@kau.kr::a114a21b-22dd-49f9-af47-a5f91f5a682e" providerId="AD" clId="Web-{2F376110-FDFB-4FFF-A3C1-E2DEC394728C}" dt="2020-12-23T04:58:56.015" v="5" actId="1076"/>
          <ac:picMkLst>
            <pc:docMk/>
            <pc:sldMk cId="2569580577" sldId="344"/>
            <ac:picMk id="3" creationId="{960E0465-9B4E-4071-AECB-42B825FF64DE}"/>
          </ac:picMkLst>
        </pc:picChg>
        <pc:picChg chg="del">
          <ac:chgData name="이수빈(***8***045)" userId="S::2018125045@kau.kr::a114a21b-22dd-49f9-af47-a5f91f5a682e" providerId="AD" clId="Web-{2F376110-FDFB-4FFF-A3C1-E2DEC394728C}" dt="2020-12-23T04:58:41.796" v="0"/>
          <ac:picMkLst>
            <pc:docMk/>
            <pc:sldMk cId="2569580577" sldId="344"/>
            <ac:picMk id="45" creationId="{32772EA2-CD02-4681-A552-7F79A3D603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99E1B-2B69-49E7-8AF6-7CA36ABD1551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293CE-94CB-42C3-A5C5-1880AEF11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82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293CE-94CB-42C3-A5C5-1880AEF112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2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293CE-94CB-42C3-A5C5-1880AEF112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6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293CE-94CB-42C3-A5C5-1880AEF112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35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293CE-94CB-42C3-A5C5-1880AEF112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293CE-94CB-42C3-A5C5-1880AEF112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6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jpe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69692B-67C8-4511-ADE4-01C8A1EED7AA}"/>
              </a:ext>
            </a:extLst>
          </p:cNvPr>
          <p:cNvSpPr txBox="1"/>
          <p:nvPr/>
        </p:nvSpPr>
        <p:spPr>
          <a:xfrm>
            <a:off x="4767074" y="492205"/>
            <a:ext cx="62840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000" b="1">
                <a:solidFill>
                  <a:schemeClr val="bg1"/>
                </a:solidFill>
                <a:latin typeface="Arial Black" panose="020B0A04020102020204" pitchFamily="34" charset="0"/>
                <a:ea typeface="a로케트" panose="02020600000000000000" pitchFamily="18" charset="-127"/>
              </a:rPr>
              <a:t>Smart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89B30-850C-44C4-8210-76F0AA35E4C9}"/>
              </a:ext>
            </a:extLst>
          </p:cNvPr>
          <p:cNvSpPr txBox="1"/>
          <p:nvPr/>
        </p:nvSpPr>
        <p:spPr>
          <a:xfrm>
            <a:off x="9815209" y="3639503"/>
            <a:ext cx="175201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7</a:t>
            </a:r>
            <a:r>
              <a:rPr lang="ko-KR" altLang="en-US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조 </a:t>
            </a:r>
            <a:endParaRPr lang="en-US" altLang="ko-KR" sz="2000">
              <a:solidFill>
                <a:srgbClr val="E6FCFF"/>
              </a:solidFill>
              <a:latin typeface="a시월구일3" panose="02020600000000000000" pitchFamily="18" charset="-127"/>
              <a:ea typeface="a시월구일3" panose="02020600000000000000" pitchFamily="18" charset="-127"/>
              <a:cs typeface="Arial" pitchFamily="34" charset="0"/>
            </a:endParaRPr>
          </a:p>
          <a:p>
            <a:pPr algn="r"/>
            <a:r>
              <a:rPr lang="ko-KR" altLang="en-US" sz="2000" err="1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백경환</a:t>
            </a:r>
            <a:r>
              <a:rPr lang="en-US" altLang="ko-KR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이재민</a:t>
            </a:r>
            <a:r>
              <a:rPr lang="en-US" altLang="ko-KR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한기찬</a:t>
            </a:r>
            <a:r>
              <a:rPr lang="en-US" altLang="ko-KR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김지원</a:t>
            </a:r>
            <a:r>
              <a:rPr lang="en-US" altLang="ko-KR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000">
                <a:solidFill>
                  <a:srgbClr val="E6FCFF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cs typeface="Arial" pitchFamily="34" charset="0"/>
              </a:rPr>
              <a:t>이수빈</a:t>
            </a: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ko-KR" altLang="en-US">
                <a:latin typeface="a로케트" panose="02020600000000000000" pitchFamily="18" charset="-127"/>
                <a:ea typeface="a로케트" panose="02020600000000000000" pitchFamily="18" charset="-127"/>
              </a:rPr>
              <a:t>시연영상</a:t>
            </a:r>
            <a:endParaRPr lang="en-US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4F17EF7-F091-407D-93BD-7554192DD1B4}"/>
              </a:ext>
            </a:extLst>
          </p:cNvPr>
          <p:cNvSpPr txBox="1">
            <a:spLocks/>
          </p:cNvSpPr>
          <p:nvPr/>
        </p:nvSpPr>
        <p:spPr>
          <a:xfrm>
            <a:off x="4591455" y="0"/>
            <a:ext cx="7600545" cy="1203960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a로케트"/>
                <a:cs typeface="Arial"/>
              </a:rPr>
              <a:t>시연 영상</a:t>
            </a:r>
            <a:endParaRPr lang="en-US" altLang="ko-KR" b="1">
              <a:ea typeface="a로케트"/>
              <a:cs typeface="Arial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3207C5-13A4-4C37-ACE6-6F5E72276529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Arial Black" panose="020B0A04020102020204" pitchFamily="34" charset="0"/>
                <a:ea typeface="a로케트"/>
                <a:cs typeface="Arial"/>
              </a:rPr>
              <a:t>시연 영상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5" name="location">
            <a:hlinkClick r:id="" action="ppaction://media"/>
            <a:extLst>
              <a:ext uri="{FF2B5EF4-FFF2-40B4-BE49-F238E27FC236}">
                <a16:creationId xmlns:a16="http://schemas.microsoft.com/office/drawing/2014/main" id="{13940E4D-D2AA-4CE5-8DFD-DD506BDD3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2192" y="1275536"/>
            <a:ext cx="2575869" cy="539920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5D67762-7C21-4599-A486-530C5A8A9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4" y="1410033"/>
            <a:ext cx="2432279" cy="51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ko-KR" altLang="en-US">
                <a:latin typeface="a로케트" panose="02020600000000000000" pitchFamily="18" charset="-127"/>
                <a:ea typeface="a로케트" panose="02020600000000000000" pitchFamily="18" charset="-127"/>
              </a:rPr>
              <a:t>시연영상</a:t>
            </a:r>
            <a:endParaRPr lang="en-US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4F17EF7-F091-407D-93BD-7554192DD1B4}"/>
              </a:ext>
            </a:extLst>
          </p:cNvPr>
          <p:cNvSpPr txBox="1">
            <a:spLocks/>
          </p:cNvSpPr>
          <p:nvPr/>
        </p:nvSpPr>
        <p:spPr>
          <a:xfrm>
            <a:off x="4591455" y="0"/>
            <a:ext cx="7600545" cy="1203960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a로케트"/>
                <a:cs typeface="Arial"/>
              </a:rPr>
              <a:t>시연 영상</a:t>
            </a:r>
            <a:endParaRPr lang="en-US" altLang="ko-KR" b="1">
              <a:ea typeface="a로케트"/>
              <a:cs typeface="Arial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3207C5-13A4-4C37-ACE6-6F5E72276529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Arial Black" panose="020B0A04020102020204" pitchFamily="34" charset="0"/>
                <a:ea typeface="a로케트"/>
                <a:cs typeface="Arial"/>
              </a:rPr>
              <a:t>시연 영상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7513A-C3DC-4860-A1F4-86D8A1C7A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89" y="1464027"/>
            <a:ext cx="2432279" cy="5134812"/>
          </a:xfrm>
          <a:prstGeom prst="rect">
            <a:avLst/>
          </a:prstGeom>
        </p:spPr>
      </p:pic>
      <p:pic>
        <p:nvPicPr>
          <p:cNvPr id="8" name="alarm">
            <a:hlinkClick r:id="" action="ppaction://media"/>
            <a:extLst>
              <a:ext uri="{FF2B5EF4-FFF2-40B4-BE49-F238E27FC236}">
                <a16:creationId xmlns:a16="http://schemas.microsoft.com/office/drawing/2014/main" id="{7420316F-8760-4218-A42F-EBCBDBB8D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0911" y="1629991"/>
            <a:ext cx="8476200" cy="48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ko-KR" altLang="en-US">
                <a:latin typeface="a로케트" panose="02020600000000000000" pitchFamily="18" charset="-127"/>
                <a:ea typeface="a로케트" panose="02020600000000000000" pitchFamily="18" charset="-127"/>
              </a:rPr>
              <a:t>시연영상</a:t>
            </a:r>
            <a:endParaRPr lang="en-US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4F17EF7-F091-407D-93BD-7554192DD1B4}"/>
              </a:ext>
            </a:extLst>
          </p:cNvPr>
          <p:cNvSpPr txBox="1">
            <a:spLocks/>
          </p:cNvSpPr>
          <p:nvPr/>
        </p:nvSpPr>
        <p:spPr>
          <a:xfrm>
            <a:off x="4591455" y="0"/>
            <a:ext cx="7600545" cy="1203960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a로케트"/>
                <a:cs typeface="Arial"/>
              </a:rPr>
              <a:t>시연 영상</a:t>
            </a:r>
            <a:endParaRPr lang="en-US" altLang="ko-KR" b="1">
              <a:ea typeface="a로케트"/>
              <a:cs typeface="Arial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3207C5-13A4-4C37-ACE6-6F5E72276529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Arial Black" panose="020B0A04020102020204" pitchFamily="34" charset="0"/>
                <a:ea typeface="a로케트"/>
                <a:cs typeface="Arial"/>
              </a:rPr>
              <a:t>시연 영상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10" name="open">
            <a:hlinkClick r:id="" action="ppaction://media"/>
            <a:extLst>
              <a:ext uri="{FF2B5EF4-FFF2-40B4-BE49-F238E27FC236}">
                <a16:creationId xmlns:a16="http://schemas.microsoft.com/office/drawing/2014/main" id="{7D38FD93-D737-4539-A6EC-787365D8A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2487" y="1483835"/>
            <a:ext cx="8727079" cy="49053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04DDB07-30E1-46B7-8331-70738C1A8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4" y="1369122"/>
            <a:ext cx="2432279" cy="51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22E4D8-0B03-41C6-B24F-CCABD3CF4130}"/>
              </a:ext>
            </a:extLst>
          </p:cNvPr>
          <p:cNvSpPr txBox="1"/>
          <p:nvPr/>
        </p:nvSpPr>
        <p:spPr>
          <a:xfrm>
            <a:off x="3053530" y="2705725"/>
            <a:ext cx="608493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>
                <a:solidFill>
                  <a:schemeClr val="bg1"/>
                </a:solidFill>
                <a:latin typeface="Arial Black" panose="020B0A04020102020204" pitchFamily="34" charset="0"/>
                <a:ea typeface="a로케트" panose="02020600000000000000" pitchFamily="18" charset="-127"/>
                <a:cs typeface="Arial" pitchFamily="34" charset="0"/>
              </a:rPr>
              <a:t>Q&amp;A</a:t>
            </a:r>
            <a:endParaRPr lang="ko-KR" altLang="en-US" sz="8800">
              <a:solidFill>
                <a:schemeClr val="bg1"/>
              </a:solidFill>
              <a:latin typeface="Arial Black" panose="020B0A04020102020204" pitchFamily="34" charset="0"/>
              <a:ea typeface="a로케트" panose="02020600000000000000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150186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Arial Black" panose="020B0A04020102020204" pitchFamily="34" charset="0"/>
                <a:ea typeface="a로케트" panose="02020600000000000000" pitchFamily="18" charset="-127"/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latin typeface="Arial Black" panose="020B0A04020102020204" pitchFamily="34" charset="0"/>
              <a:ea typeface="a로케트" panose="02020600000000000000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6322945" y="1385332"/>
            <a:ext cx="5649959" cy="958096"/>
            <a:chOff x="4753009" y="790578"/>
            <a:chExt cx="5649959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974180" y="977237"/>
              <a:ext cx="4428788" cy="461665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a로케트"/>
                  <a:ea typeface="a로케트"/>
                  <a:cs typeface="Arial"/>
                </a:rPr>
                <a:t>프로젝트 배경</a:t>
              </a:r>
              <a:endParaRPr lang="ko-KR" altLang="en-US" sz="24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6941494" y="2245303"/>
            <a:ext cx="5736225" cy="958096"/>
            <a:chOff x="5276743" y="2230161"/>
            <a:chExt cx="5736225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4EDEA-EFF2-4A05-A482-92CFDD885CEF}"/>
                </a:ext>
              </a:extLst>
            </p:cNvPr>
            <p:cNvSpPr txBox="1"/>
            <p:nvPr/>
          </p:nvSpPr>
          <p:spPr>
            <a:xfrm>
              <a:off x="6584180" y="2478376"/>
              <a:ext cx="4428788" cy="461665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Arial Black" panose="020B0A04020102020204" pitchFamily="34" charset="0"/>
                  <a:ea typeface="a로케트"/>
                  <a:cs typeface="Arial"/>
                </a:rPr>
                <a:t>Framework</a:t>
              </a:r>
              <a:endParaRPr lang="ko-KR" altLang="en-US" sz="2400">
                <a:solidFill>
                  <a:schemeClr val="bg1"/>
                </a:solidFill>
                <a:latin typeface="Arial Black" panose="020B0A04020102020204" pitchFamily="34" charset="0"/>
                <a:ea typeface="a로케트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7575658" y="3124584"/>
            <a:ext cx="5806563" cy="958096"/>
            <a:chOff x="5800477" y="3669744"/>
            <a:chExt cx="5806563" cy="958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EF471-EEEB-40C9-97CC-790BB0C9B8B7}"/>
                </a:ext>
              </a:extLst>
            </p:cNvPr>
            <p:cNvSpPr txBox="1"/>
            <p:nvPr/>
          </p:nvSpPr>
          <p:spPr>
            <a:xfrm>
              <a:off x="7178252" y="3902637"/>
              <a:ext cx="4428788" cy="461665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en-US" altLang="ko-KR" sz="2400" err="1">
                  <a:solidFill>
                    <a:schemeClr val="bg1"/>
                  </a:solidFill>
                  <a:ea typeface="a로케트"/>
                  <a:cs typeface="Arial"/>
                </a:rPr>
                <a:t>시연</a:t>
              </a:r>
              <a:r>
                <a:rPr lang="en-US" altLang="ko-KR" sz="2400">
                  <a:solidFill>
                    <a:schemeClr val="bg1"/>
                  </a:solidFill>
                  <a:ea typeface="a로케트"/>
                  <a:cs typeface="Arial"/>
                </a:rPr>
                <a:t> </a:t>
              </a:r>
              <a:r>
                <a:rPr lang="en-US" altLang="ko-KR" sz="2400" err="1">
                  <a:solidFill>
                    <a:schemeClr val="bg1"/>
                  </a:solidFill>
                  <a:ea typeface="a로케트"/>
                  <a:cs typeface="Arial"/>
                </a:rPr>
                <a:t>영상</a:t>
              </a:r>
              <a:endParaRPr lang="en-US" altLang="ko-KR" sz="2400">
                <a:solidFill>
                  <a:schemeClr val="bg1"/>
                </a:solidFill>
                <a:ea typeface="a로케트"/>
                <a:cs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960918" y="4036580"/>
            <a:ext cx="5665974" cy="958096"/>
            <a:chOff x="6324210" y="5109327"/>
            <a:chExt cx="5665974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3F3B3A-F7F3-4BF4-B2C0-3E0DDB19AB2D}"/>
                </a:ext>
              </a:extLst>
            </p:cNvPr>
            <p:cNvSpPr txBox="1"/>
            <p:nvPr/>
          </p:nvSpPr>
          <p:spPr>
            <a:xfrm>
              <a:off x="7561396" y="5357542"/>
              <a:ext cx="4428788" cy="461665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a로케트" panose="02020600000000000000" pitchFamily="18" charset="-127"/>
                  <a:ea typeface="a로케트"/>
                  <a:cs typeface="Arial"/>
                </a:rPr>
                <a:t>활용방안</a:t>
              </a:r>
              <a:endParaRPr lang="ko-KR" altLang="en-US" sz="24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436509" y="608825"/>
            <a:ext cx="36997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Arial Black" panose="020B0A04020102020204" pitchFamily="34" charset="0"/>
                <a:ea typeface="a로케트" panose="02020600000000000000" pitchFamily="18" charset="-127"/>
                <a:cs typeface="Arial" pitchFamily="34" charset="0"/>
              </a:rPr>
              <a:t>CONTENTS</a:t>
            </a:r>
            <a:endParaRPr lang="ko-KR" altLang="en-US" sz="3600">
              <a:solidFill>
                <a:schemeClr val="bg1"/>
              </a:solidFill>
              <a:latin typeface="Arial Black" panose="020B0A04020102020204" pitchFamily="34" charset="0"/>
              <a:ea typeface="a로케트" panose="02020600000000000000" pitchFamily="18" charset="-127"/>
              <a:cs typeface="Arial" pitchFamily="34" charset="0"/>
            </a:endParaRPr>
          </a:p>
        </p:txBody>
      </p:sp>
      <p:grpSp>
        <p:nvGrpSpPr>
          <p:cNvPr id="19" name="Group 53">
            <a:extLst>
              <a:ext uri="{FF2B5EF4-FFF2-40B4-BE49-F238E27FC236}">
                <a16:creationId xmlns:a16="http://schemas.microsoft.com/office/drawing/2014/main" id="{2F0EEF17-EEA4-43DB-A244-BD908DE02A56}"/>
              </a:ext>
            </a:extLst>
          </p:cNvPr>
          <p:cNvGrpSpPr/>
          <p:nvPr/>
        </p:nvGrpSpPr>
        <p:grpSpPr>
          <a:xfrm>
            <a:off x="6301592" y="4994676"/>
            <a:ext cx="5665974" cy="958096"/>
            <a:chOff x="6324210" y="5109327"/>
            <a:chExt cx="5665974" cy="9580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35E622-9452-45F1-83DA-600327D7EBC4}"/>
                </a:ext>
              </a:extLst>
            </p:cNvPr>
            <p:cNvSpPr txBox="1"/>
            <p:nvPr/>
          </p:nvSpPr>
          <p:spPr>
            <a:xfrm>
              <a:off x="7561396" y="5357542"/>
              <a:ext cx="4428788" cy="461665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  <a:latin typeface="a로케트" panose="02020600000000000000" pitchFamily="18" charset="-127"/>
                  <a:ea typeface="a로케트"/>
                  <a:cs typeface="Arial"/>
                </a:rPr>
                <a:t>문제점 및 해결</a:t>
              </a:r>
              <a:endParaRPr lang="ko-KR" altLang="en-US" sz="24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60489D-2E62-4BC5-9BDC-F5552D89E35E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Freeform: Shape 47">
              <a:extLst>
                <a:ext uri="{FF2B5EF4-FFF2-40B4-BE49-F238E27FC236}">
                  <a16:creationId xmlns:a16="http://schemas.microsoft.com/office/drawing/2014/main" id="{8D925076-EAB9-446F-904C-1D19597A9523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151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0"/>
            <a:ext cx="12192000" cy="1196502"/>
          </a:xfrm>
          <a:solidFill>
            <a:srgbClr val="0067A1"/>
          </a:solidFill>
        </p:spPr>
        <p:txBody>
          <a:bodyPr lIns="91440" tIns="45720" rIns="91440" bIns="45720" anchor="ctr"/>
          <a:lstStyle/>
          <a:p>
            <a:r>
              <a:rPr lang="ko-KR" altLang="en-US" b="1">
                <a:ea typeface="a로케트"/>
                <a:cs typeface="Arial"/>
              </a:rPr>
              <a:t>프로젝트 배경</a:t>
            </a:r>
            <a:endParaRPr lang="en-US" b="1">
              <a:ea typeface="a로케트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FC5F5-F2D0-456D-8699-A89D1F46246D}"/>
              </a:ext>
            </a:extLst>
          </p:cNvPr>
          <p:cNvGrpSpPr/>
          <p:nvPr/>
        </p:nvGrpSpPr>
        <p:grpSpPr>
          <a:xfrm>
            <a:off x="2261394" y="2382844"/>
            <a:ext cx="7669212" cy="3417851"/>
            <a:chOff x="2793847" y="2733568"/>
            <a:chExt cx="7669212" cy="3417851"/>
          </a:xfrm>
        </p:grpSpPr>
        <p:pic>
          <p:nvPicPr>
            <p:cNvPr id="31" name="그림 18">
              <a:extLst>
                <a:ext uri="{FF2B5EF4-FFF2-40B4-BE49-F238E27FC236}">
                  <a16:creationId xmlns:a16="http://schemas.microsoft.com/office/drawing/2014/main" id="{6C60F9DC-8898-4B12-B96E-141A78402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4984" y="2733568"/>
              <a:ext cx="3648075" cy="3417851"/>
            </a:xfrm>
            <a:prstGeom prst="rect">
              <a:avLst/>
            </a:prstGeom>
          </p:spPr>
        </p:pic>
        <p:pic>
          <p:nvPicPr>
            <p:cNvPr id="32" name="그림 9" descr="창문, 모니터, 화면, 앉아있는이(가) 표시된 사진&#10;&#10;자동 생성된 설명">
              <a:extLst>
                <a:ext uri="{FF2B5EF4-FFF2-40B4-BE49-F238E27FC236}">
                  <a16:creationId xmlns:a16="http://schemas.microsoft.com/office/drawing/2014/main" id="{7F0BFA16-5675-4684-980C-949F4987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3847" y="2848232"/>
              <a:ext cx="4021137" cy="2582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99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ko-KR" altLang="en-US">
                <a:ea typeface="a로케트"/>
                <a:cs typeface="Arial"/>
              </a:rPr>
              <a:t>프로젝트 배경</a:t>
            </a:r>
            <a:endParaRPr lang="en-US">
              <a:ea typeface="a로케트"/>
            </a:endParaRPr>
          </a:p>
        </p:txBody>
      </p: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2FC3A9C-DCC9-4AB4-A3CF-D0DE2EC9D813}"/>
              </a:ext>
            </a:extLst>
          </p:cNvPr>
          <p:cNvCxnSpPr>
            <a:cxnSpLocks/>
          </p:cNvCxnSpPr>
          <p:nvPr/>
        </p:nvCxnSpPr>
        <p:spPr>
          <a:xfrm rot="10800000">
            <a:off x="6726179" y="4643578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B7D4C7FF-125C-4FBD-B12D-882AA5628822}"/>
              </a:ext>
            </a:extLst>
          </p:cNvPr>
          <p:cNvCxnSpPr>
            <a:cxnSpLocks/>
          </p:cNvCxnSpPr>
          <p:nvPr/>
        </p:nvCxnSpPr>
        <p:spPr>
          <a:xfrm>
            <a:off x="3651107" y="2146333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2858FC07-8466-4707-B896-C00560A608EB}"/>
              </a:ext>
            </a:extLst>
          </p:cNvPr>
          <p:cNvGrpSpPr/>
          <p:nvPr/>
        </p:nvGrpSpPr>
        <p:grpSpPr>
          <a:xfrm>
            <a:off x="4284876" y="2432387"/>
            <a:ext cx="3405609" cy="3268838"/>
            <a:chOff x="4708647" y="2271244"/>
            <a:chExt cx="3061215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93B26960-29AD-4C45-B10F-1279D687F11E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700" b="1">
                  <a:solidFill>
                    <a:srgbClr val="125AC4"/>
                  </a:solidFill>
                  <a:cs typeface="Arial"/>
                </a:rPr>
                <a:t>주</a:t>
              </a: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1ABC9957-6524-4A49-AB5C-3B56ED52A91F}"/>
                </a:ext>
              </a:extLst>
            </p:cNvPr>
            <p:cNvSpPr/>
            <p:nvPr/>
          </p:nvSpPr>
          <p:spPr>
            <a:xfrm>
              <a:off x="6642455" y="2361518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44C7ACB3-F047-4950-AB4F-4002181E254A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700" b="1">
                  <a:solidFill>
                    <a:srgbClr val="0085F2"/>
                  </a:solidFill>
                  <a:cs typeface="Arial"/>
                </a:rPr>
                <a:t> 부 </a:t>
              </a: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8CD8ED92-DD88-4B6D-8977-21BC11AF7608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5E45FF1C-E299-440E-BFA7-62412563B85D}"/>
              </a:ext>
            </a:extLst>
          </p:cNvPr>
          <p:cNvGrpSpPr/>
          <p:nvPr/>
        </p:nvGrpSpPr>
        <p:grpSpPr>
          <a:xfrm>
            <a:off x="8180487" y="4164730"/>
            <a:ext cx="2738140" cy="858822"/>
            <a:chOff x="1516131" y="1835114"/>
            <a:chExt cx="2851594" cy="858822"/>
          </a:xfrm>
        </p:grpSpPr>
        <p:sp>
          <p:nvSpPr>
            <p:cNvPr id="32" name="TextBox 2">
              <a:extLst>
                <a:ext uri="{FF2B5EF4-FFF2-40B4-BE49-F238E27FC236}">
                  <a16:creationId xmlns:a16="http://schemas.microsoft.com/office/drawing/2014/main" id="{590F7AE0-A1EC-4744-9424-F29BB92DE8FC}"/>
                </a:ext>
              </a:extLst>
            </p:cNvPr>
            <p:cNvSpPr txBox="1"/>
            <p:nvPr/>
          </p:nvSpPr>
          <p:spPr>
            <a:xfrm>
              <a:off x="1516131" y="1835114"/>
              <a:ext cx="2851594" cy="523220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800">
                  <a:solidFill>
                    <a:srgbClr val="125AC4"/>
                  </a:solidFill>
                  <a:latin typeface="a로케트" panose="02020600000000000000" pitchFamily="18" charset="-127"/>
                  <a:ea typeface="a로케트"/>
                  <a:cs typeface="Arial"/>
                </a:rPr>
                <a:t>SMART</a:t>
              </a:r>
              <a:endParaRPr lang="ko-KR" altLang="en-US" sz="2800">
                <a:solidFill>
                  <a:srgbClr val="125AC4"/>
                </a:solidFill>
                <a:latin typeface="a로케트" panose="02020600000000000000" pitchFamily="18" charset="-127"/>
                <a:ea typeface="a로케트"/>
                <a:cs typeface="Arial"/>
              </a:endParaRPr>
            </a:p>
          </p:txBody>
        </p: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7C302CEA-8AED-4B62-B085-7493868D32DE}"/>
                </a:ext>
              </a:extLst>
            </p:cNvPr>
            <p:cNvSpPr txBox="1"/>
            <p:nvPr/>
          </p:nvSpPr>
          <p:spPr>
            <a:xfrm>
              <a:off x="1516131" y="2355382"/>
              <a:ext cx="2851594" cy="338554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>
                  <a:latin typeface="a시월구일2" panose="02020600000000000000" pitchFamily="18" charset="-127"/>
                  <a:ea typeface="a시월구일2"/>
                  <a:cs typeface="Arial"/>
                </a:rPr>
                <a:t>자동 창문개폐장치</a:t>
              </a:r>
              <a:endParaRPr lang="ko-KR" altLang="en-US" sz="1600" b="1">
                <a:latin typeface="a시월구일2" panose="02020600000000000000" pitchFamily="18" charset="-127"/>
                <a:ea typeface="a시월구일2" panose="02020600000000000000" pitchFamily="18" charset="-127"/>
                <a:cs typeface="Arial" pitchFamily="34" charset="0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94A787C8-6E91-495B-AD1A-DE54C7744DB5}"/>
              </a:ext>
            </a:extLst>
          </p:cNvPr>
          <p:cNvSpPr txBox="1"/>
          <p:nvPr/>
        </p:nvSpPr>
        <p:spPr>
          <a:xfrm>
            <a:off x="7709060" y="5079385"/>
            <a:ext cx="3331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err="1">
                <a:solidFill>
                  <a:srgbClr val="40404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내외부</a:t>
            </a:r>
            <a:r>
              <a:rPr lang="ko-KR" altLang="en-US">
                <a:solidFill>
                  <a:srgbClr val="40404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상황을 클라이언트가 판단하여 창문의 개폐 결정</a:t>
            </a:r>
            <a:endParaRPr lang="en-US" altLang="ko-KR">
              <a:solidFill>
                <a:srgbClr val="40404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/>
            <a:r>
              <a:rPr lang="ko-KR" altLang="en-US">
                <a:solidFill>
                  <a:srgbClr val="40404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적절한 환기 타이밍 알림 발송</a:t>
            </a: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D7F0CE8E-3E49-4F72-B2AA-546C7E83EDD6}"/>
              </a:ext>
            </a:extLst>
          </p:cNvPr>
          <p:cNvGrpSpPr/>
          <p:nvPr/>
        </p:nvGrpSpPr>
        <p:grpSpPr>
          <a:xfrm>
            <a:off x="2179683" y="1766765"/>
            <a:ext cx="2738140" cy="840071"/>
            <a:chOff x="9378929" y="3760266"/>
            <a:chExt cx="2851594" cy="840071"/>
          </a:xfrm>
        </p:grpSpPr>
        <p:sp>
          <p:nvSpPr>
            <p:cNvPr id="36" name="TextBox 2">
              <a:extLst>
                <a:ext uri="{FF2B5EF4-FFF2-40B4-BE49-F238E27FC236}">
                  <a16:creationId xmlns:a16="http://schemas.microsoft.com/office/drawing/2014/main" id="{0EE8527B-7E62-4A4A-9B4B-8FCCC2176541}"/>
                </a:ext>
              </a:extLst>
            </p:cNvPr>
            <p:cNvSpPr txBox="1"/>
            <p:nvPr/>
          </p:nvSpPr>
          <p:spPr>
            <a:xfrm>
              <a:off x="9378929" y="3760266"/>
              <a:ext cx="2851594" cy="523220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>
                  <a:solidFill>
                    <a:schemeClr val="accent4"/>
                  </a:solidFill>
                  <a:latin typeface="a로케트" panose="02020600000000000000" pitchFamily="18" charset="-127"/>
                  <a:ea typeface="a로케트"/>
                  <a:cs typeface="Arial"/>
                </a:rPr>
                <a:t>SAFE</a:t>
              </a:r>
              <a:endParaRPr lang="ko-KR" altLang="en-US" sz="1600">
                <a:solidFill>
                  <a:schemeClr val="accent4"/>
                </a:solidFill>
                <a:latin typeface="a로케트" panose="02020600000000000000" pitchFamily="18" charset="-127"/>
                <a:ea typeface="a로케트"/>
                <a:cs typeface="Arial"/>
              </a:endParaRPr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8EA808D0-FA2E-46D1-B5E8-178476B5D5FB}"/>
                </a:ext>
              </a:extLst>
            </p:cNvPr>
            <p:cNvSpPr txBox="1"/>
            <p:nvPr/>
          </p:nvSpPr>
          <p:spPr>
            <a:xfrm>
              <a:off x="9378929" y="4261783"/>
              <a:ext cx="2851594" cy="338554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>
                  <a:latin typeface="a시월구일2" panose="02020600000000000000" pitchFamily="18" charset="-127"/>
                  <a:ea typeface="a시월구일2"/>
                  <a:cs typeface="Arial"/>
                </a:rPr>
                <a:t>창문 개폐 확인 장치</a:t>
              </a:r>
              <a:endParaRPr lang="ko-KR" altLang="en-US" sz="1600" b="1">
                <a:latin typeface="a시월구일2" panose="02020600000000000000" pitchFamily="18" charset="-127"/>
                <a:ea typeface="a시월구일2" panose="02020600000000000000" pitchFamily="18" charset="-127"/>
                <a:cs typeface="Arial" pitchFamily="34" charset="0"/>
              </a:endParaRPr>
            </a:p>
          </p:txBody>
        </p:sp>
      </p:grpSp>
      <p:sp>
        <p:nvSpPr>
          <p:cNvPr id="35" name="TextBox 4">
            <a:extLst>
              <a:ext uri="{FF2B5EF4-FFF2-40B4-BE49-F238E27FC236}">
                <a16:creationId xmlns:a16="http://schemas.microsoft.com/office/drawing/2014/main" id="{54119F98-0D80-4819-A742-285DA88A4212}"/>
              </a:ext>
            </a:extLst>
          </p:cNvPr>
          <p:cNvSpPr txBox="1"/>
          <p:nvPr/>
        </p:nvSpPr>
        <p:spPr>
          <a:xfrm>
            <a:off x="2101030" y="2611610"/>
            <a:ext cx="28976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404040"/>
                </a:solidFill>
                <a:latin typeface="a시월구일2" panose="02020600000000000000" pitchFamily="18" charset="-127"/>
                <a:ea typeface="a시월구일2"/>
              </a:rPr>
              <a:t>집 밖에서도 창문의 현 상황 </a:t>
            </a:r>
            <a:r>
              <a:rPr lang="ko-KR" altLang="en-US">
                <a:solidFill>
                  <a:srgbClr val="40404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확인 가능</a:t>
            </a:r>
            <a:endParaRPr lang="ko-KR" altLang="en-US">
              <a:solidFill>
                <a:srgbClr val="404040"/>
              </a:solidFill>
              <a:latin typeface="a시월구일2" panose="02020600000000000000" pitchFamily="18" charset="-127"/>
              <a:ea typeface="a시월구일2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2211D754-E179-4A56-B500-0B2F3054AFC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196502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a로케트"/>
                <a:cs typeface="Arial"/>
              </a:rPr>
              <a:t>프로젝트 배경</a:t>
            </a:r>
            <a:endParaRPr lang="en-US" b="1">
              <a:ea typeface="a로케트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a로케트" panose="02020600000000000000" pitchFamily="18" charset="-127"/>
                <a:ea typeface="a로케트" panose="02020600000000000000" pitchFamily="18" charset="-127"/>
              </a:rPr>
              <a:t>Framework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4836FC5-DD8B-48BD-9299-D43FB66E424F}"/>
              </a:ext>
            </a:extLst>
          </p:cNvPr>
          <p:cNvGrpSpPr/>
          <p:nvPr/>
        </p:nvGrpSpPr>
        <p:grpSpPr>
          <a:xfrm>
            <a:off x="1476146" y="2219830"/>
            <a:ext cx="9597907" cy="4249941"/>
            <a:chOff x="1610163" y="2139931"/>
            <a:chExt cx="9597907" cy="42499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918B52-7602-4961-A41D-10CDF9993121}"/>
                </a:ext>
              </a:extLst>
            </p:cNvPr>
            <p:cNvGrpSpPr/>
            <p:nvPr/>
          </p:nvGrpSpPr>
          <p:grpSpPr>
            <a:xfrm>
              <a:off x="1610163" y="3429000"/>
              <a:ext cx="1425845" cy="1508318"/>
              <a:chOff x="844656" y="2975837"/>
              <a:chExt cx="1425845" cy="1508318"/>
            </a:xfrm>
          </p:grpSpPr>
          <p:pic>
            <p:nvPicPr>
              <p:cNvPr id="1032" name="Picture 8" descr="IBM Watson IoT · GitHub">
                <a:extLst>
                  <a:ext uri="{FF2B5EF4-FFF2-40B4-BE49-F238E27FC236}">
                    <a16:creationId xmlns:a16="http://schemas.microsoft.com/office/drawing/2014/main" id="{B318E82F-2F1B-47F2-9518-715A452CCB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388" y="2975837"/>
                <a:ext cx="1138883" cy="11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1245FA-7799-4B76-AB83-4F6A5C00D662}"/>
                  </a:ext>
                </a:extLst>
              </p:cNvPr>
              <p:cNvSpPr txBox="1"/>
              <p:nvPr/>
            </p:nvSpPr>
            <p:spPr>
              <a:xfrm>
                <a:off x="844656" y="4114823"/>
                <a:ext cx="1425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Arial" panose="020B0604020202020204" pitchFamily="34" charset="0"/>
                    <a:ea typeface="a시월구일2" panose="02020600000000000000" pitchFamily="18" charset="-127"/>
                    <a:cs typeface="Arial" panose="020B0604020202020204" pitchFamily="34" charset="0"/>
                  </a:rPr>
                  <a:t>IoT Device</a:t>
                </a:r>
                <a:endParaRPr lang="ko-KR" altLang="en-US" b="1">
                  <a:latin typeface="Arial" panose="020B0604020202020204" pitchFamily="34" charset="0"/>
                  <a:ea typeface="a시월구일2" panose="02020600000000000000" pitchFamily="18" charset="-127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42" name="Picture 18" descr="Icon Phone Png #293290 - Free Icons Library">
              <a:extLst>
                <a:ext uri="{FF2B5EF4-FFF2-40B4-BE49-F238E27FC236}">
                  <a16:creationId xmlns:a16="http://schemas.microsoft.com/office/drawing/2014/main" id="{7038A1B6-DAAE-4F24-8ECC-B284CBDE3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5095" y="3636912"/>
              <a:ext cx="1162975" cy="116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46A3FFF-A2BB-428E-946B-40EA493AD233}"/>
                </a:ext>
              </a:extLst>
            </p:cNvPr>
            <p:cNvGrpSpPr/>
            <p:nvPr/>
          </p:nvGrpSpPr>
          <p:grpSpPr>
            <a:xfrm>
              <a:off x="3804394" y="2139931"/>
              <a:ext cx="5162191" cy="4249941"/>
              <a:chOff x="2605770" y="1706976"/>
              <a:chExt cx="5162191" cy="4249941"/>
            </a:xfrm>
          </p:grpSpPr>
          <p:pic>
            <p:nvPicPr>
              <p:cNvPr id="1026" name="Picture 2" descr="Android용 AWS IoT 1-Click - APK 다운로드">
                <a:extLst>
                  <a:ext uri="{FF2B5EF4-FFF2-40B4-BE49-F238E27FC236}">
                    <a16:creationId xmlns:a16="http://schemas.microsoft.com/office/drawing/2014/main" id="{0EA1DDB4-7F65-4D99-A707-2C2677F42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4734" y="3203957"/>
                <a:ext cx="1300406" cy="1300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5A2D4D86-D242-45DC-9399-574CCCB02F62}"/>
                  </a:ext>
                </a:extLst>
              </p:cNvPr>
              <p:cNvSpPr/>
              <p:nvPr/>
            </p:nvSpPr>
            <p:spPr>
              <a:xfrm>
                <a:off x="2605770" y="1706976"/>
                <a:ext cx="5162191" cy="424994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6" name="Picture 12" descr="AWS S3 비용 절감하기 (feat. 크로미움 favicon cache 버그)">
                <a:extLst>
                  <a:ext uri="{FF2B5EF4-FFF2-40B4-BE49-F238E27FC236}">
                    <a16:creationId xmlns:a16="http://schemas.microsoft.com/office/drawing/2014/main" id="{07B2EED3-1B9F-4CC1-8531-4E3B5E1BC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6" r="10416" b="-1086"/>
              <a:stretch/>
            </p:blipFill>
            <p:spPr bwMode="auto">
              <a:xfrm>
                <a:off x="5662846" y="2016201"/>
                <a:ext cx="1420678" cy="134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AWS] 제공 서비스 설명 - 1편. 컴퓨팅, 스토리지, 데이터베이스, 마이그레이션 및 전송, 네트워킹 및 콘텐츠 전송, 개발자도구,  로봇공학, 블록체인 : 네이버 블로그">
                <a:extLst>
                  <a:ext uri="{FF2B5EF4-FFF2-40B4-BE49-F238E27FC236}">
                    <a16:creationId xmlns:a16="http://schemas.microsoft.com/office/drawing/2014/main" id="{B003A724-7A2C-4A67-A46C-ED2F3094E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33" t="10164" r="29943" b="10293"/>
              <a:stretch/>
            </p:blipFill>
            <p:spPr bwMode="auto">
              <a:xfrm>
                <a:off x="5746795" y="3913026"/>
                <a:ext cx="1252780" cy="167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Amazon Web Services Consulting Partner | AWS | Mindgrub">
                <a:extLst>
                  <a:ext uri="{FF2B5EF4-FFF2-40B4-BE49-F238E27FC236}">
                    <a16:creationId xmlns:a16="http://schemas.microsoft.com/office/drawing/2014/main" id="{1869FED0-A3A1-4470-8578-6617D21517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1969" y="1876346"/>
                <a:ext cx="1584757" cy="6162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9309802-8BE0-4018-8E40-071BE81760FD}"/>
                </a:ext>
              </a:extLst>
            </p:cNvPr>
            <p:cNvCxnSpPr>
              <a:cxnSpLocks/>
            </p:cNvCxnSpPr>
            <p:nvPr/>
          </p:nvCxnSpPr>
          <p:spPr>
            <a:xfrm>
              <a:off x="3036008" y="4179332"/>
              <a:ext cx="13051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3218E51-B4F2-47E2-AF13-520521FD0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0637" y="2970028"/>
              <a:ext cx="1324353" cy="5523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2CF83FC-5309-4467-896E-CE82304C1F1E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6" y="5051846"/>
              <a:ext cx="1380134" cy="5967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0F7D58A-B0CA-4153-A706-373DBFC4B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1135" y="4248396"/>
              <a:ext cx="151445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47C87F-5796-4EAB-A3B7-2609D3B81EF3}"/>
              </a:ext>
            </a:extLst>
          </p:cNvPr>
          <p:cNvGrpSpPr/>
          <p:nvPr/>
        </p:nvGrpSpPr>
        <p:grpSpPr>
          <a:xfrm>
            <a:off x="361492" y="1518105"/>
            <a:ext cx="1425845" cy="602507"/>
            <a:chOff x="1496953" y="1429305"/>
            <a:chExt cx="1138883" cy="46163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18127C8-5BF1-408C-95FF-3A3C4EA22AFA}"/>
                </a:ext>
              </a:extLst>
            </p:cNvPr>
            <p:cNvSpPr/>
            <p:nvPr/>
          </p:nvSpPr>
          <p:spPr>
            <a:xfrm>
              <a:off x="1496953" y="1429305"/>
              <a:ext cx="1138883" cy="461639"/>
            </a:xfrm>
            <a:prstGeom prst="round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CD07AD-80C8-44DB-92FC-DD063DCC432A}"/>
                </a:ext>
              </a:extLst>
            </p:cNvPr>
            <p:cNvSpPr txBox="1"/>
            <p:nvPr/>
          </p:nvSpPr>
          <p:spPr>
            <a:xfrm>
              <a:off x="1654945" y="1459679"/>
              <a:ext cx="800673" cy="40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AWS</a:t>
              </a:r>
              <a:endParaRPr lang="ko-KR" altLang="en-US" sz="28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0FD8A3A-11AA-48F2-84D6-20C3D9280C8B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Framework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8194" name="Picture 2" descr="기상청 로고">
            <a:extLst>
              <a:ext uri="{FF2B5EF4-FFF2-40B4-BE49-F238E27FC236}">
                <a16:creationId xmlns:a16="http://schemas.microsoft.com/office/drawing/2014/main" id="{78352E8F-E700-47B2-B521-F0100573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99" y="5591393"/>
            <a:ext cx="1898248" cy="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A2C38C-5B5A-4C7E-91C6-A9816288F9D9}"/>
              </a:ext>
            </a:extLst>
          </p:cNvPr>
          <p:cNvCxnSpPr>
            <a:cxnSpLocks/>
            <a:stCxn id="8194" idx="1"/>
            <a:endCxn id="1040" idx="3"/>
          </p:cNvCxnSpPr>
          <p:nvPr/>
        </p:nvCxnSpPr>
        <p:spPr>
          <a:xfrm flipH="1" flipV="1">
            <a:off x="8064182" y="5265262"/>
            <a:ext cx="1520617" cy="74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2C170B3-039A-4A37-AB3B-646D0D135030}"/>
              </a:ext>
            </a:extLst>
          </p:cNvPr>
          <p:cNvCxnSpPr>
            <a:cxnSpLocks/>
          </p:cNvCxnSpPr>
          <p:nvPr/>
        </p:nvCxnSpPr>
        <p:spPr>
          <a:xfrm>
            <a:off x="7537424" y="3991875"/>
            <a:ext cx="0" cy="336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8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a로케트" panose="02020600000000000000" pitchFamily="18" charset="-127"/>
                <a:ea typeface="a로케트" panose="02020600000000000000" pitchFamily="18" charset="-127"/>
              </a:rPr>
              <a:t>Framework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47C87F-5796-4EAB-A3B7-2609D3B81EF3}"/>
              </a:ext>
            </a:extLst>
          </p:cNvPr>
          <p:cNvGrpSpPr/>
          <p:nvPr/>
        </p:nvGrpSpPr>
        <p:grpSpPr>
          <a:xfrm>
            <a:off x="361492" y="1518105"/>
            <a:ext cx="1425845" cy="602507"/>
            <a:chOff x="1496953" y="1429305"/>
            <a:chExt cx="1138883" cy="46163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18127C8-5BF1-408C-95FF-3A3C4EA22AFA}"/>
                </a:ext>
              </a:extLst>
            </p:cNvPr>
            <p:cNvSpPr/>
            <p:nvPr/>
          </p:nvSpPr>
          <p:spPr>
            <a:xfrm>
              <a:off x="1496953" y="1429305"/>
              <a:ext cx="1138883" cy="461639"/>
            </a:xfrm>
            <a:prstGeom prst="round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CD07AD-80C8-44DB-92FC-DD063DCC432A}"/>
                </a:ext>
              </a:extLst>
            </p:cNvPr>
            <p:cNvSpPr txBox="1"/>
            <p:nvPr/>
          </p:nvSpPr>
          <p:spPr>
            <a:xfrm>
              <a:off x="1761310" y="1459679"/>
              <a:ext cx="694309" cy="40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HW</a:t>
              </a:r>
              <a:endParaRPr lang="ko-KR" altLang="en-US" sz="28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916E482-2959-4901-BC00-AFFC4642A2F6}"/>
              </a:ext>
            </a:extLst>
          </p:cNvPr>
          <p:cNvSpPr txBox="1">
            <a:spLocks/>
          </p:cNvSpPr>
          <p:nvPr/>
        </p:nvSpPr>
        <p:spPr>
          <a:xfrm>
            <a:off x="3988341" y="3811"/>
            <a:ext cx="8203660" cy="1192525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Framework</a:t>
            </a:r>
            <a:endParaRPr lang="en-US" b="1">
              <a:latin typeface="Arial Black" panose="020B0A04020102020204" pitchFamily="34" charset="0"/>
              <a:ea typeface="a로케트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282046-448A-4879-B4E6-FAF4DF9D88D7}"/>
              </a:ext>
            </a:extLst>
          </p:cNvPr>
          <p:cNvGrpSpPr/>
          <p:nvPr/>
        </p:nvGrpSpPr>
        <p:grpSpPr>
          <a:xfrm>
            <a:off x="2021242" y="2496318"/>
            <a:ext cx="7920969" cy="3655907"/>
            <a:chOff x="2021242" y="2496318"/>
            <a:chExt cx="7920969" cy="36559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7E0790-C83A-4857-B3BD-31B043FB5422}"/>
                </a:ext>
              </a:extLst>
            </p:cNvPr>
            <p:cNvGrpSpPr/>
            <p:nvPr/>
          </p:nvGrpSpPr>
          <p:grpSpPr>
            <a:xfrm>
              <a:off x="2021242" y="2496318"/>
              <a:ext cx="7920969" cy="3655907"/>
              <a:chOff x="1683891" y="2194477"/>
              <a:chExt cx="7920969" cy="365590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6B132BD-2B35-4F31-ACBE-7D59E19C1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9388" y="2194477"/>
                <a:ext cx="7275472" cy="365590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60F67AF-0A12-4F63-A60B-B78325A8D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426" y="2328169"/>
                <a:ext cx="1009396" cy="2064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FA35D829-6969-4E8E-9617-E162FA4BE2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321173" y="4718342"/>
                <a:ext cx="724248" cy="567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6964FD12-63D0-4333-9CF1-19161FD15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3891" y="2194477"/>
                <a:ext cx="1421154" cy="1402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A7F257-1C27-43AF-A91E-492AA466F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7657303" y="4614257"/>
              <a:ext cx="1242921" cy="1182226"/>
            </a:xfrm>
            <a:prstGeom prst="rect">
              <a:avLst/>
            </a:prstGeom>
          </p:spPr>
        </p:pic>
      </p:grp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AD824C5-4446-4C41-9DAC-5B649554DE81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Framework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</p:spTree>
    <p:extLst>
      <p:ext uri="{BB962C8B-B14F-4D97-AF65-F5344CB8AC3E}">
        <p14:creationId xmlns:p14="http://schemas.microsoft.com/office/powerpoint/2010/main" val="256958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a로케트" panose="02020600000000000000" pitchFamily="18" charset="-127"/>
                <a:ea typeface="a로케트" panose="02020600000000000000" pitchFamily="18" charset="-127"/>
              </a:rPr>
              <a:t>Framework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47C87F-5796-4EAB-A3B7-2609D3B81EF3}"/>
              </a:ext>
            </a:extLst>
          </p:cNvPr>
          <p:cNvGrpSpPr/>
          <p:nvPr/>
        </p:nvGrpSpPr>
        <p:grpSpPr>
          <a:xfrm>
            <a:off x="361492" y="1518105"/>
            <a:ext cx="1425845" cy="602507"/>
            <a:chOff x="1496953" y="1429305"/>
            <a:chExt cx="1138883" cy="46163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18127C8-5BF1-408C-95FF-3A3C4EA22AFA}"/>
                </a:ext>
              </a:extLst>
            </p:cNvPr>
            <p:cNvSpPr/>
            <p:nvPr/>
          </p:nvSpPr>
          <p:spPr>
            <a:xfrm>
              <a:off x="1496953" y="1429305"/>
              <a:ext cx="1138883" cy="461639"/>
            </a:xfrm>
            <a:prstGeom prst="round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CD07AD-80C8-44DB-92FC-DD063DCC432A}"/>
                </a:ext>
              </a:extLst>
            </p:cNvPr>
            <p:cNvSpPr txBox="1"/>
            <p:nvPr/>
          </p:nvSpPr>
          <p:spPr>
            <a:xfrm>
              <a:off x="1677169" y="1459679"/>
              <a:ext cx="778449" cy="40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APP</a:t>
              </a:r>
              <a:endParaRPr lang="ko-KR" altLang="en-US" sz="280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pic>
        <p:nvPicPr>
          <p:cNvPr id="4098" name="Picture 2" descr="Choice - Free interface icons">
            <a:extLst>
              <a:ext uri="{FF2B5EF4-FFF2-40B4-BE49-F238E27FC236}">
                <a16:creationId xmlns:a16="http://schemas.microsoft.com/office/drawing/2014/main" id="{D4364F6D-F498-4099-A405-C67AF1BD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3" y="26164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A12EF6-63B1-4E15-9626-6470628637C2}"/>
              </a:ext>
            </a:extLst>
          </p:cNvPr>
          <p:cNvSpPr txBox="1"/>
          <p:nvPr/>
        </p:nvSpPr>
        <p:spPr>
          <a:xfrm>
            <a:off x="1150627" y="5054824"/>
            <a:ext cx="2129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시월구일2" panose="02020600000000000000" pitchFamily="18" charset="-127"/>
                <a:ea typeface="a시월구일2" panose="02020600000000000000" pitchFamily="18" charset="-127"/>
              </a:rPr>
              <a:t>현재 위치 설정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5B36FE0-5DC2-4868-B816-64314E5601F1}"/>
              </a:ext>
            </a:extLst>
          </p:cNvPr>
          <p:cNvSpPr/>
          <p:nvPr/>
        </p:nvSpPr>
        <p:spPr>
          <a:xfrm>
            <a:off x="4169795" y="3524435"/>
            <a:ext cx="541537" cy="41725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Temperature Icon of Flat style - Available in SVG, PNG, EPS, AI &amp; Icon fonts">
            <a:extLst>
              <a:ext uri="{FF2B5EF4-FFF2-40B4-BE49-F238E27FC236}">
                <a16:creationId xmlns:a16="http://schemas.microsoft.com/office/drawing/2014/main" id="{3C227499-F0E0-4D51-92C0-6834A431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96" y="25138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A6922B-66DE-42E7-A44D-4B83800E0654}"/>
              </a:ext>
            </a:extLst>
          </p:cNvPr>
          <p:cNvSpPr txBox="1"/>
          <p:nvPr/>
        </p:nvSpPr>
        <p:spPr>
          <a:xfrm>
            <a:off x="5158915" y="5054824"/>
            <a:ext cx="1967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시월구일2" panose="02020600000000000000" pitchFamily="18" charset="-127"/>
                <a:ea typeface="a시월구일2" panose="02020600000000000000" pitchFamily="18" charset="-127"/>
              </a:rPr>
              <a:t>정보 확인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1E4DB02-D5AE-41C7-8ECA-48B3EAD18763}"/>
              </a:ext>
            </a:extLst>
          </p:cNvPr>
          <p:cNvSpPr/>
          <p:nvPr/>
        </p:nvSpPr>
        <p:spPr>
          <a:xfrm>
            <a:off x="7855508" y="3524435"/>
            <a:ext cx="541537" cy="41725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download-mobile-cell-phone-in-hand-PNG-transparent-images-transparent-backgrounds-PNGRIVER-COM-846033_mobile-phone_512x512  - Free Transparent PNG Images, Icons and Clip Arts">
            <a:extLst>
              <a:ext uri="{FF2B5EF4-FFF2-40B4-BE49-F238E27FC236}">
                <a16:creationId xmlns:a16="http://schemas.microsoft.com/office/drawing/2014/main" id="{A9DFD86E-F39F-4F66-BC99-86B0F3A7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74" y="2559116"/>
            <a:ext cx="2279213" cy="22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010256-FED5-4239-81EF-496CC2A28293}"/>
              </a:ext>
            </a:extLst>
          </p:cNvPr>
          <p:cNvSpPr txBox="1"/>
          <p:nvPr/>
        </p:nvSpPr>
        <p:spPr>
          <a:xfrm>
            <a:off x="9448309" y="5054824"/>
            <a:ext cx="1967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a시월구일2" panose="02020600000000000000" pitchFamily="18" charset="-127"/>
                <a:ea typeface="a시월구일2" panose="02020600000000000000" pitchFamily="18" charset="-127"/>
              </a:rPr>
              <a:t>상태 조작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ECD3DC0-749F-4149-AF23-53B8B216785B}"/>
              </a:ext>
            </a:extLst>
          </p:cNvPr>
          <p:cNvSpPr txBox="1">
            <a:spLocks/>
          </p:cNvSpPr>
          <p:nvPr/>
        </p:nvSpPr>
        <p:spPr>
          <a:xfrm>
            <a:off x="4207163" y="0"/>
            <a:ext cx="7984837" cy="1186773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err="1">
                <a:latin typeface="Arial Black" panose="020B0A04020102020204" pitchFamily="34" charset="0"/>
                <a:ea typeface="a로케트"/>
                <a:cs typeface="Arial"/>
              </a:rPr>
              <a:t>Framewrk</a:t>
            </a:r>
            <a:endParaRPr lang="en-US" b="1">
              <a:latin typeface="Arial Black" panose="020B0A04020102020204" pitchFamily="34" charset="0"/>
              <a:ea typeface="a로케트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3EB92A8-51EE-487B-95BB-68763973BB3D}"/>
              </a:ext>
            </a:extLst>
          </p:cNvPr>
          <p:cNvSpPr txBox="1">
            <a:spLocks/>
          </p:cNvSpPr>
          <p:nvPr/>
        </p:nvSpPr>
        <p:spPr>
          <a:xfrm>
            <a:off x="3988341" y="3811"/>
            <a:ext cx="8203660" cy="1192525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Framework</a:t>
            </a:r>
            <a:endParaRPr lang="en-US" b="1">
              <a:latin typeface="Arial Black" panose="020B0A04020102020204" pitchFamily="34" charset="0"/>
              <a:ea typeface="a로케트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87B29171-28E1-4D00-8D10-68F8B60BAC42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Framework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</p:spTree>
    <p:extLst>
      <p:ext uri="{BB962C8B-B14F-4D97-AF65-F5344CB8AC3E}">
        <p14:creationId xmlns:p14="http://schemas.microsoft.com/office/powerpoint/2010/main" val="340240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a로케트" panose="02020600000000000000" pitchFamily="18" charset="-127"/>
                <a:ea typeface="a로케트" panose="02020600000000000000" pitchFamily="18" charset="-127"/>
              </a:rPr>
              <a:t>Use Case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6A09A4B-5DFA-417A-8FC3-8E3BE716DA2F}"/>
              </a:ext>
            </a:extLst>
          </p:cNvPr>
          <p:cNvSpPr txBox="1">
            <a:spLocks/>
          </p:cNvSpPr>
          <p:nvPr/>
        </p:nvSpPr>
        <p:spPr>
          <a:xfrm>
            <a:off x="3988341" y="3811"/>
            <a:ext cx="8203660" cy="1192525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latin typeface="Arial Black" panose="020B0A04020102020204" pitchFamily="34" charset="0"/>
                <a:ea typeface="a로케트"/>
                <a:cs typeface="Arial"/>
              </a:rPr>
              <a:t>Use case</a:t>
            </a:r>
            <a:endParaRPr lang="en-US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908523A-80BD-4042-8CB3-804F96BE2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4" y="1410033"/>
            <a:ext cx="2432279" cy="513481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6ED5DBE-79AB-493B-AC9F-0A505DF5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88" y="1410030"/>
            <a:ext cx="2432279" cy="5134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79E73-7668-4F59-8813-6A20A89FBF75}"/>
              </a:ext>
            </a:extLst>
          </p:cNvPr>
          <p:cNvSpPr txBox="1"/>
          <p:nvPr/>
        </p:nvSpPr>
        <p:spPr>
          <a:xfrm>
            <a:off x="3686351" y="4288592"/>
            <a:ext cx="2024525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실내 온도 습도 표시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07A7E9-3723-495F-BACE-70E67F83A5B7}"/>
              </a:ext>
            </a:extLst>
          </p:cNvPr>
          <p:cNvSpPr/>
          <p:nvPr/>
        </p:nvSpPr>
        <p:spPr>
          <a:xfrm>
            <a:off x="6436311" y="3266983"/>
            <a:ext cx="949910" cy="710454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Elbow Connector 138">
            <a:extLst>
              <a:ext uri="{FF2B5EF4-FFF2-40B4-BE49-F238E27FC236}">
                <a16:creationId xmlns:a16="http://schemas.microsoft.com/office/drawing/2014/main" id="{B2F48D73-63A2-4B91-A3EB-AA48BF6EA8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710876" y="3622210"/>
            <a:ext cx="725435" cy="8356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56C2CF-2977-4F45-9F27-93F24C4940A2}"/>
              </a:ext>
            </a:extLst>
          </p:cNvPr>
          <p:cNvSpPr txBox="1"/>
          <p:nvPr/>
        </p:nvSpPr>
        <p:spPr>
          <a:xfrm>
            <a:off x="9300277" y="2928429"/>
            <a:ext cx="2032463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외부 온도 습도 표시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7B48C5-AA24-4681-B34C-3150D6F9E671}"/>
              </a:ext>
            </a:extLst>
          </p:cNvPr>
          <p:cNvSpPr/>
          <p:nvPr/>
        </p:nvSpPr>
        <p:spPr>
          <a:xfrm>
            <a:off x="7627351" y="3266983"/>
            <a:ext cx="868579" cy="710454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Elbow Connector 138">
            <a:extLst>
              <a:ext uri="{FF2B5EF4-FFF2-40B4-BE49-F238E27FC236}">
                <a16:creationId xmlns:a16="http://schemas.microsoft.com/office/drawing/2014/main" id="{7C233153-9DAC-4987-A15B-3A2499D9B51D}"/>
              </a:ext>
            </a:extLst>
          </p:cNvPr>
          <p:cNvCxnSpPr>
            <a:cxnSpLocks/>
          </p:cNvCxnSpPr>
          <p:nvPr/>
        </p:nvCxnSpPr>
        <p:spPr>
          <a:xfrm flipV="1">
            <a:off x="8559253" y="3106203"/>
            <a:ext cx="733087" cy="56027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97221-F843-4428-B392-29A575ECBEA5}"/>
              </a:ext>
            </a:extLst>
          </p:cNvPr>
          <p:cNvSpPr/>
          <p:nvPr/>
        </p:nvSpPr>
        <p:spPr>
          <a:xfrm>
            <a:off x="6911266" y="4643021"/>
            <a:ext cx="1078637" cy="257453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5AB09-A987-482C-9583-B5DE37D756C9}"/>
              </a:ext>
            </a:extLst>
          </p:cNvPr>
          <p:cNvSpPr txBox="1"/>
          <p:nvPr/>
        </p:nvSpPr>
        <p:spPr>
          <a:xfrm>
            <a:off x="9641150" y="4288440"/>
            <a:ext cx="2176934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창문의 개폐상태 표시</a:t>
            </a:r>
          </a:p>
        </p:txBody>
      </p:sp>
      <p:cxnSp>
        <p:nvCxnSpPr>
          <p:cNvPr id="17" name="Elbow Connector 138">
            <a:extLst>
              <a:ext uri="{FF2B5EF4-FFF2-40B4-BE49-F238E27FC236}">
                <a16:creationId xmlns:a16="http://schemas.microsoft.com/office/drawing/2014/main" id="{4FE65244-6202-408D-ABDB-67C3D6B106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81384" y="4457717"/>
            <a:ext cx="1659766" cy="4462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F69D79-57E6-493F-AED4-76903FB9660B}"/>
              </a:ext>
            </a:extLst>
          </p:cNvPr>
          <p:cNvSpPr txBox="1"/>
          <p:nvPr/>
        </p:nvSpPr>
        <p:spPr>
          <a:xfrm>
            <a:off x="3578025" y="2533134"/>
            <a:ext cx="2432279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사용자 주거지 위치 설정</a:t>
            </a:r>
          </a:p>
        </p:txBody>
      </p:sp>
      <p:cxnSp>
        <p:nvCxnSpPr>
          <p:cNvPr id="19" name="Elbow Connector 138">
            <a:extLst>
              <a:ext uri="{FF2B5EF4-FFF2-40B4-BE49-F238E27FC236}">
                <a16:creationId xmlns:a16="http://schemas.microsoft.com/office/drawing/2014/main" id="{FB33BEB5-6EDB-4298-B847-5B635147F0DE}"/>
              </a:ext>
            </a:extLst>
          </p:cNvPr>
          <p:cNvCxnSpPr>
            <a:cxnSpLocks/>
          </p:cNvCxnSpPr>
          <p:nvPr/>
        </p:nvCxnSpPr>
        <p:spPr>
          <a:xfrm rot="10800000">
            <a:off x="2687001" y="2423605"/>
            <a:ext cx="891025" cy="29296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7DBF2DD-7165-4E8D-8811-A9A1DC9599F3}"/>
              </a:ext>
            </a:extLst>
          </p:cNvPr>
          <p:cNvSpPr txBox="1">
            <a:spLocks/>
          </p:cNvSpPr>
          <p:nvPr/>
        </p:nvSpPr>
        <p:spPr>
          <a:xfrm>
            <a:off x="14127" y="-8463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Use case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</p:spTree>
    <p:extLst>
      <p:ext uri="{BB962C8B-B14F-4D97-AF65-F5344CB8AC3E}">
        <p14:creationId xmlns:p14="http://schemas.microsoft.com/office/powerpoint/2010/main" val="158504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a로케트" panose="02020600000000000000" pitchFamily="18" charset="-127"/>
                <a:ea typeface="a로케트" panose="02020600000000000000" pitchFamily="18" charset="-127"/>
              </a:rPr>
              <a:t>Use Case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6A09A4B-5DFA-417A-8FC3-8E3BE716DA2F}"/>
              </a:ext>
            </a:extLst>
          </p:cNvPr>
          <p:cNvSpPr txBox="1">
            <a:spLocks/>
          </p:cNvSpPr>
          <p:nvPr/>
        </p:nvSpPr>
        <p:spPr>
          <a:xfrm>
            <a:off x="3988341" y="3811"/>
            <a:ext cx="8203660" cy="1192525"/>
          </a:xfrm>
          <a:prstGeom prst="rect">
            <a:avLst/>
          </a:prstGeom>
          <a:solidFill>
            <a:srgbClr val="0085F2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latin typeface="Arial Black" panose="020B0A04020102020204" pitchFamily="34" charset="0"/>
                <a:ea typeface="a로케트"/>
                <a:cs typeface="Arial"/>
              </a:rPr>
              <a:t>Use case</a:t>
            </a:r>
            <a:endParaRPr lang="en-US" b="1">
              <a:latin typeface="Arial Black" panose="020B0A04020102020204" pitchFamily="34" charset="0"/>
              <a:ea typeface="a로케트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7DBF2DD-7165-4E8D-8811-A9A1DC9599F3}"/>
              </a:ext>
            </a:extLst>
          </p:cNvPr>
          <p:cNvSpPr txBox="1">
            <a:spLocks/>
          </p:cNvSpPr>
          <p:nvPr/>
        </p:nvSpPr>
        <p:spPr>
          <a:xfrm>
            <a:off x="4019" y="-9912"/>
            <a:ext cx="12192000" cy="1201077"/>
          </a:xfrm>
          <a:prstGeom prst="rect">
            <a:avLst/>
          </a:prstGeom>
          <a:solidFill>
            <a:srgbClr val="0067A1"/>
          </a:solidFill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latin typeface="Arial Black" panose="020B0A04020102020204" pitchFamily="34" charset="0"/>
                <a:ea typeface="a로케트"/>
                <a:cs typeface="Arial"/>
              </a:rPr>
              <a:t>Use case</a:t>
            </a:r>
            <a:endParaRPr lang="en-US" altLang="ko-KR" b="1">
              <a:latin typeface="Arial Black" panose="020B0A04020102020204" pitchFamily="34" charset="0"/>
              <a:ea typeface="a로케트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6A556-1089-4B65-9B02-284BD78F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62"/>
          <a:stretch/>
        </p:blipFill>
        <p:spPr>
          <a:xfrm>
            <a:off x="264408" y="1725787"/>
            <a:ext cx="3175868" cy="39046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7CFE4B-7906-426D-B8C0-E4FCC6A92662}"/>
              </a:ext>
            </a:extLst>
          </p:cNvPr>
          <p:cNvSpPr txBox="1"/>
          <p:nvPr/>
        </p:nvSpPr>
        <p:spPr>
          <a:xfrm>
            <a:off x="3608077" y="4563897"/>
            <a:ext cx="3366203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 문 여는 것을 권고하는 알람 발송</a:t>
            </a:r>
          </a:p>
        </p:txBody>
      </p:sp>
      <p:cxnSp>
        <p:nvCxnSpPr>
          <p:cNvPr id="24" name="Elbow Connector 138">
            <a:extLst>
              <a:ext uri="{FF2B5EF4-FFF2-40B4-BE49-F238E27FC236}">
                <a16:creationId xmlns:a16="http://schemas.microsoft.com/office/drawing/2014/main" id="{486DB4C6-C044-43B8-B12B-6111FB83DFBF}"/>
              </a:ext>
            </a:extLst>
          </p:cNvPr>
          <p:cNvCxnSpPr>
            <a:cxnSpLocks/>
          </p:cNvCxnSpPr>
          <p:nvPr/>
        </p:nvCxnSpPr>
        <p:spPr>
          <a:xfrm rot="10800000">
            <a:off x="2717053" y="4454368"/>
            <a:ext cx="891025" cy="29296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4FA7EA-5D48-40A6-9AC0-AD1999C28B9D}"/>
              </a:ext>
            </a:extLst>
          </p:cNvPr>
          <p:cNvSpPr txBox="1"/>
          <p:nvPr/>
        </p:nvSpPr>
        <p:spPr>
          <a:xfrm>
            <a:off x="8090171" y="4362082"/>
            <a:ext cx="460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a로케트" panose="02020600000000000000"/>
              </a:rPr>
              <a:t>Rule1: if 15</a:t>
            </a:r>
            <a:r>
              <a:rPr lang="ko-KR" altLang="en-US">
                <a:ea typeface="a로케트" panose="02020600000000000000"/>
              </a:rPr>
              <a:t>도</a:t>
            </a:r>
            <a:r>
              <a:rPr lang="en-US" altLang="ko-KR">
                <a:ea typeface="a로케트" panose="02020600000000000000"/>
              </a:rPr>
              <a:t>&lt;</a:t>
            </a:r>
            <a:r>
              <a:rPr lang="ko-KR" altLang="en-US">
                <a:ea typeface="a로케트" panose="02020600000000000000"/>
              </a:rPr>
              <a:t>실내온도</a:t>
            </a:r>
            <a:r>
              <a:rPr lang="en-US" altLang="ko-KR">
                <a:ea typeface="a로케트" panose="02020600000000000000"/>
              </a:rPr>
              <a:t>&lt;24</a:t>
            </a:r>
            <a:r>
              <a:rPr lang="ko-KR" altLang="en-US">
                <a:ea typeface="a로케트" panose="02020600000000000000"/>
              </a:rPr>
              <a:t>도 </a:t>
            </a:r>
            <a:r>
              <a:rPr lang="en-US" altLang="ko-KR">
                <a:ea typeface="a로케트" panose="02020600000000000000"/>
              </a:rPr>
              <a:t>and 40%&lt;</a:t>
            </a:r>
            <a:r>
              <a:rPr lang="ko-KR" altLang="en-US">
                <a:ea typeface="a로케트" panose="02020600000000000000"/>
              </a:rPr>
              <a:t>실내습도</a:t>
            </a:r>
            <a:r>
              <a:rPr lang="en-US" altLang="ko-KR">
                <a:ea typeface="a로케트" panose="02020600000000000000"/>
              </a:rPr>
              <a:t>&lt;70% then </a:t>
            </a:r>
            <a:r>
              <a:rPr lang="ko-KR" altLang="en-US">
                <a:ea typeface="a로케트" panose="02020600000000000000"/>
              </a:rPr>
              <a:t>알림</a:t>
            </a:r>
            <a:r>
              <a:rPr lang="en-US" altLang="ko-KR">
                <a:ea typeface="a로케트" panose="02020600000000000000"/>
              </a:rPr>
              <a:t>x</a:t>
            </a:r>
          </a:p>
          <a:p>
            <a:endParaRPr lang="en-US" altLang="ko-KR">
              <a:ea typeface="a로케트" panose="02020600000000000000"/>
            </a:endParaRPr>
          </a:p>
          <a:p>
            <a:r>
              <a:rPr lang="en-US" altLang="ko-KR">
                <a:ea typeface="a로케트" panose="02020600000000000000"/>
              </a:rPr>
              <a:t>Rule2: if 15</a:t>
            </a:r>
            <a:r>
              <a:rPr lang="ko-KR" altLang="en-US">
                <a:ea typeface="a로케트" panose="02020600000000000000"/>
              </a:rPr>
              <a:t>도</a:t>
            </a:r>
            <a:r>
              <a:rPr lang="en-US" altLang="ko-KR">
                <a:ea typeface="a로케트" panose="02020600000000000000"/>
              </a:rPr>
              <a:t>&lt;</a:t>
            </a:r>
            <a:r>
              <a:rPr lang="ko-KR" altLang="en-US">
                <a:ea typeface="a로케트" panose="02020600000000000000"/>
              </a:rPr>
              <a:t>외부온도</a:t>
            </a:r>
            <a:r>
              <a:rPr lang="en-US" altLang="ko-KR">
                <a:ea typeface="a로케트" panose="02020600000000000000"/>
              </a:rPr>
              <a:t>&lt;24</a:t>
            </a:r>
            <a:r>
              <a:rPr lang="ko-KR" altLang="en-US">
                <a:ea typeface="a로케트" panose="02020600000000000000"/>
              </a:rPr>
              <a:t>도 </a:t>
            </a:r>
            <a:r>
              <a:rPr lang="en-US" altLang="ko-KR">
                <a:ea typeface="a로케트" panose="02020600000000000000"/>
              </a:rPr>
              <a:t>and 40%&lt;</a:t>
            </a:r>
            <a:r>
              <a:rPr lang="ko-KR" altLang="en-US">
                <a:ea typeface="a로케트" panose="02020600000000000000"/>
              </a:rPr>
              <a:t>실내습도</a:t>
            </a:r>
            <a:r>
              <a:rPr lang="en-US" altLang="ko-KR">
                <a:ea typeface="a로케트" panose="02020600000000000000"/>
              </a:rPr>
              <a:t>&lt;70% then </a:t>
            </a:r>
            <a:r>
              <a:rPr lang="ko-KR" altLang="en-US">
                <a:ea typeface="a로케트" panose="02020600000000000000"/>
              </a:rPr>
              <a:t>알림</a:t>
            </a:r>
            <a:r>
              <a:rPr lang="en-US" altLang="ko-KR">
                <a:ea typeface="a로케트" panose="02020600000000000000"/>
              </a:rPr>
              <a:t>o</a:t>
            </a:r>
          </a:p>
          <a:p>
            <a:r>
              <a:rPr lang="ko-KR" altLang="en-US">
                <a:ea typeface="a로케트" panose="02020600000000000000"/>
              </a:rPr>
              <a:t>우선순위 </a:t>
            </a:r>
            <a:r>
              <a:rPr lang="en-US" altLang="ko-KR">
                <a:ea typeface="a로케트" panose="02020600000000000000"/>
              </a:rPr>
              <a:t>: Rule1&gt;Rule2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A4CFA44-978D-4E26-A9EC-B54C779931F7}"/>
              </a:ext>
            </a:extLst>
          </p:cNvPr>
          <p:cNvCxnSpPr>
            <a:cxnSpLocks/>
          </p:cNvCxnSpPr>
          <p:nvPr/>
        </p:nvCxnSpPr>
        <p:spPr>
          <a:xfrm rot="10800000">
            <a:off x="6997563" y="4181983"/>
            <a:ext cx="1115891" cy="1274264"/>
          </a:xfrm>
          <a:prstGeom prst="bentConnector3">
            <a:avLst>
              <a:gd name="adj1" fmla="val 5311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DC2457-F36C-49C5-8520-D5A5289E41F6}"/>
              </a:ext>
            </a:extLst>
          </p:cNvPr>
          <p:cNvSpPr txBox="1"/>
          <p:nvPr/>
        </p:nvSpPr>
        <p:spPr>
          <a:xfrm>
            <a:off x="3782131" y="5786138"/>
            <a:ext cx="2795512" cy="338554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실내 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–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적정온도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적정습도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806F98-46DD-439E-BD0A-9A8AA6B605C3}"/>
              </a:ext>
            </a:extLst>
          </p:cNvPr>
          <p:cNvSpPr txBox="1"/>
          <p:nvPr/>
        </p:nvSpPr>
        <p:spPr>
          <a:xfrm>
            <a:off x="3608077" y="3811093"/>
            <a:ext cx="3366203" cy="584775"/>
          </a:xfrm>
          <a:prstGeom prst="rect">
            <a:avLst/>
          </a:prstGeom>
          <a:solidFill>
            <a:srgbClr val="E1F3FF"/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실내 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–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부적절한 온도 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OR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습도</a:t>
            </a:r>
            <a:endParaRPr lang="en-US" altLang="ko-KR" sz="160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외부 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–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적정온도</a:t>
            </a:r>
            <a:r>
              <a:rPr lang="en-US" altLang="ko-KR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>
                <a:latin typeface="a시월구일2" panose="02020600000000000000" pitchFamily="18" charset="-127"/>
                <a:ea typeface="a시월구일2" panose="02020600000000000000" pitchFamily="18" charset="-127"/>
              </a:rPr>
              <a:t>적정습도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7CFC90E-D1E5-48BC-A8AE-CEC4CF178088}"/>
              </a:ext>
            </a:extLst>
          </p:cNvPr>
          <p:cNvSpPr/>
          <p:nvPr/>
        </p:nvSpPr>
        <p:spPr>
          <a:xfrm>
            <a:off x="4309208" y="1516580"/>
            <a:ext cx="6817489" cy="1866687"/>
          </a:xfrm>
          <a:prstGeom prst="roundRect">
            <a:avLst/>
          </a:prstGeom>
          <a:solidFill>
            <a:srgbClr val="0067A1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5FA295-3171-44F9-B0D5-46A401588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7"/>
          <a:stretch/>
        </p:blipFill>
        <p:spPr>
          <a:xfrm>
            <a:off x="6882163" y="1725787"/>
            <a:ext cx="3893918" cy="1380984"/>
          </a:xfrm>
          <a:prstGeom prst="rect">
            <a:avLst/>
          </a:prstGeom>
        </p:spPr>
      </p:pic>
      <p:pic>
        <p:nvPicPr>
          <p:cNvPr id="38" name="Picture 2" descr="기상청 로고">
            <a:extLst>
              <a:ext uri="{FF2B5EF4-FFF2-40B4-BE49-F238E27FC236}">
                <a16:creationId xmlns:a16="http://schemas.microsoft.com/office/drawing/2014/main" id="{5BC16816-BEAA-45CF-8DEB-2A4AB13A4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09" y="2016007"/>
            <a:ext cx="1898248" cy="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C575273-9449-45F7-B463-A0435B4B90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1698" y="4688256"/>
            <a:ext cx="1283692" cy="1267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4260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C857F30946B0147BE90DB9987C810C5" ma:contentTypeVersion="2" ma:contentTypeDescription="새 문서를 만듭니다." ma:contentTypeScope="" ma:versionID="28ac55990afde12370e14b7cc8b7fc6b">
  <xsd:schema xmlns:xsd="http://www.w3.org/2001/XMLSchema" xmlns:xs="http://www.w3.org/2001/XMLSchema" xmlns:p="http://schemas.microsoft.com/office/2006/metadata/properties" xmlns:ns2="800f3c3f-3729-470f-a0da-4f90399a0cc2" targetNamespace="http://schemas.microsoft.com/office/2006/metadata/properties" ma:root="true" ma:fieldsID="f9593ec6a930dc0d0dd214dcf824beb3" ns2:_="">
    <xsd:import namespace="800f3c3f-3729-470f-a0da-4f90399a0c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f3c3f-3729-470f-a0da-4f90399a0c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B4BE28-E19A-4AB5-82D0-4213804DB7B9}">
  <ds:schemaRefs>
    <ds:schemaRef ds:uri="800f3c3f-3729-470f-a0da-4f90399a0c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91F480-4D75-45C2-8BD7-970FA4C77E93}">
  <ds:schemaRefs>
    <ds:schemaRef ds:uri="800f3c3f-3729-470f-a0da-4f90399a0c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EAACBB-1867-4107-8FBE-D03B23DC1B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revision>1</cp:revision>
  <dcterms:created xsi:type="dcterms:W3CDTF">2020-01-20T05:08:25Z</dcterms:created>
  <dcterms:modified xsi:type="dcterms:W3CDTF">2020-12-23T08:01:34Z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0x0101008C857F30946B0147BE90DB9987C810C5</vt:lpwstr>
  </property>
</Properties>
</file>